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72" r:id="rId5"/>
    <p:sldId id="260" r:id="rId6"/>
    <p:sldId id="261" r:id="rId7"/>
    <p:sldId id="262" r:id="rId8"/>
    <p:sldId id="267" r:id="rId9"/>
    <p:sldId id="265" r:id="rId10"/>
    <p:sldId id="268" r:id="rId11"/>
    <p:sldId id="266" r:id="rId12"/>
    <p:sldId id="269" r:id="rId13"/>
    <p:sldId id="270" r:id="rId14"/>
    <p:sldId id="263" r:id="rId15"/>
    <p:sldId id="264" r:id="rId16"/>
    <p:sldId id="271" r:id="rId17"/>
  </p:sldIdLst>
  <p:sldSz cx="12192000" cy="6858000"/>
  <p:notesSz cx="6858000" cy="9144000"/>
  <p:embeddedFontLst>
    <p:embeddedFont>
      <p:font typeface="아리따-돋움(TTF)-Bold" panose="02020603020101020101" pitchFamily="18" charset="-127"/>
      <p:regular r:id="rId19"/>
    </p:embeddedFont>
    <p:embeddedFont>
      <p:font typeface="아리따-돋움(TTF)-Medium" panose="02020603020101020101" pitchFamily="18" charset="-127"/>
      <p:regular r:id="rId20"/>
    </p:embeddedFont>
    <p:embeddedFont>
      <p:font typeface="나눔바른고딕" panose="020B060302010102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배달의민족 주아" panose="0202060302010102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8FDF"/>
    <a:srgbClr val="EC7B7D"/>
    <a:srgbClr val="91D1BE"/>
    <a:srgbClr val="A34BEB"/>
    <a:srgbClr val="FDC168"/>
    <a:srgbClr val="8C3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8" autoAdjust="0"/>
    <p:restoredTop sz="81508" autoAdjust="0"/>
  </p:normalViewPr>
  <p:slideViewPr>
    <p:cSldViewPr snapToGrid="0">
      <p:cViewPr varScale="1">
        <p:scale>
          <a:sx n="70" d="100"/>
          <a:sy n="70" d="100"/>
        </p:scale>
        <p:origin x="13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2C09E-03A7-4E38-B5BF-D531E02C4EDB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8C805-DF05-48CA-91A3-22F6AC63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7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김종건 </a:t>
            </a:r>
            <a:r>
              <a:rPr kumimoji="1" lang="ko-KR" altLang="en-US" dirty="0" err="1"/>
              <a:t>이예지</a:t>
            </a:r>
            <a:r>
              <a:rPr kumimoji="1" lang="ko-KR" altLang="en-US" dirty="0"/>
              <a:t> 조의 발표를 </a:t>
            </a:r>
            <a:r>
              <a:rPr kumimoji="1" lang="ko-KR" altLang="en-US" dirty="0" err="1"/>
              <a:t>맞게된</a:t>
            </a:r>
            <a:r>
              <a:rPr kumimoji="1" lang="ko-KR" altLang="en-US" dirty="0"/>
              <a:t> 김종건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071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드롭박스는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하단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독바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앱 화면의 색상이 동일해서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독바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구분이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네이버랑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구글은 버튼 색상과 배경색에 차이를 두었다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891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휴먼 인터페이스의 가이드 라인에서 네비게이션 에서 기본적으로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드롭박스는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네이버랑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구글은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하리러키컬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 였으며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드롭박스와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네이버는 사용자가 가장 최근에 사용한 항목을 다음에 앱을 실행했을 때 처음으로 보여주는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experience-driven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구조도 보여줬습니다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58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</a:t>
            </a:r>
            <a:r>
              <a:rPr kumimoji="1" lang="en-US" altLang="ko-KR" dirty="0"/>
              <a:t>UX principle</a:t>
            </a:r>
            <a:r>
              <a:rPr kumimoji="1" lang="ko-KR" altLang="en-US" dirty="0"/>
              <a:t> 과 애플의 휴먼인터페이스 가이드라인에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앱을 비춰 본 후 저희가 개선해본 화면입니다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95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ko-KR" altLang="en-US" dirty="0" err="1"/>
              <a:t>드롭박스는</a:t>
            </a:r>
            <a:r>
              <a:rPr kumimoji="1" lang="ko-KR" altLang="en-US" dirty="0"/>
              <a:t> 하단의 </a:t>
            </a:r>
            <a:r>
              <a:rPr kumimoji="1" lang="ko-KR" altLang="en-US" dirty="0" err="1"/>
              <a:t>독바를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80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0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다음과 같은 목차로 진행하겠습니다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13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현재 서비스 중인 대표적인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클라우드</a:t>
            </a:r>
            <a:r>
              <a:rPr kumimoji="1" lang="en-US" altLang="ko-KR" dirty="0"/>
              <a:t> </a:t>
            </a:r>
            <a:r>
              <a:rPr kumimoji="1" lang="ko-KR" altLang="en-US" dirty="0"/>
              <a:t>앱들을 </a:t>
            </a:r>
            <a:r>
              <a:rPr kumimoji="1" lang="en-US" altLang="ko-KR" dirty="0"/>
              <a:t>UX principle</a:t>
            </a:r>
            <a:r>
              <a:rPr kumimoji="1" lang="ko-KR" altLang="en-US" dirty="0"/>
              <a:t>과 애플의 휴먼인터페이스 가이드라인으로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분석 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352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dirty="0"/>
              <a:t>Principles </a:t>
            </a:r>
            <a:r>
              <a:rPr lang="ko-KR" altLang="en-US" dirty="0"/>
              <a:t>중 </a:t>
            </a:r>
            <a:r>
              <a:rPr lang="en-US" altLang="ko-KR" sz="1200" dirty="0"/>
              <a:t>Learnability</a:t>
            </a:r>
            <a:r>
              <a:rPr lang="ko-KR" altLang="en-US" sz="1200" dirty="0"/>
              <a:t>의 면에서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앱은 우리가 평소에 인지하고 있는 </a:t>
            </a:r>
            <a:r>
              <a:rPr lang="ko-KR" altLang="en-US" sz="1200" dirty="0" err="1"/>
              <a:t>즐겨찾기의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별모양</a:t>
            </a:r>
            <a:r>
              <a:rPr lang="en-US" altLang="ko-KR" sz="1200" dirty="0"/>
              <a:t>,</a:t>
            </a:r>
            <a:r>
              <a:rPr lang="ko-KR" altLang="en-US" sz="1200" dirty="0"/>
              <a:t>  휴지통</a:t>
            </a:r>
            <a:r>
              <a:rPr lang="en-US" altLang="ko-KR" sz="1200" dirty="0"/>
              <a:t>,</a:t>
            </a:r>
            <a:r>
              <a:rPr lang="ko-KR" altLang="en-US" sz="1200" dirty="0"/>
              <a:t> 화살표 등을 사용하였고 전반적인 주요 레이아웃을 갤러리 앱과 유사해 익숙한 사용을 할 수 있었습니다</a:t>
            </a:r>
            <a:r>
              <a:rPr lang="en-US" altLang="ko-KR" sz="1200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4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Flexibility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앱이 업로드나 다운로드를 하며 </a:t>
            </a:r>
            <a:r>
              <a:rPr kumimoji="1" lang="ko-KR" altLang="en-US" dirty="0" err="1"/>
              <a:t>앱내외에서</a:t>
            </a:r>
            <a:r>
              <a:rPr kumimoji="1" lang="ko-KR" altLang="en-US" dirty="0"/>
              <a:t> 다른 작업이 가능했고 문제 발생시 사용자에게 </a:t>
            </a:r>
            <a:r>
              <a:rPr kumimoji="1" lang="ko-KR" altLang="en-US" dirty="0" err="1"/>
              <a:t>권한을주며</a:t>
            </a:r>
            <a:r>
              <a:rPr kumimoji="1" lang="ko-KR" altLang="en-US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Multithreading</a:t>
            </a:r>
            <a:r>
              <a:rPr lang="ko-KR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이 가능했고 </a:t>
            </a:r>
            <a:r>
              <a:rPr lang="ko-KR" altLang="en-US" dirty="0" err="1">
                <a:effectLst/>
              </a:rPr>
              <a:t>즐겨찾기</a:t>
            </a:r>
            <a:r>
              <a:rPr lang="ko-KR" altLang="en-US" dirty="0">
                <a:effectLst/>
              </a:rPr>
              <a:t> 등으로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Customizability</a:t>
            </a:r>
            <a:r>
              <a:rPr lang="ko-KR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도 가능했지만 자주 사용하는 </a:t>
            </a:r>
            <a:r>
              <a:rPr kumimoji="1" lang="ko-KR" altLang="en-US" dirty="0"/>
              <a:t>메뉴나 파일의 순서를 상단으로 올리는 커스터마이즈는 불가능했습니다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05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Robustness</a:t>
            </a:r>
            <a:r>
              <a:rPr lang="ko-KR" altLang="en-US" sz="1200" dirty="0"/>
              <a:t>면에서 세 앱 전부 앞선 </a:t>
            </a:r>
            <a:r>
              <a:rPr lang="en-US" altLang="ko-KR" sz="1200" dirty="0"/>
              <a:t>ppt</a:t>
            </a:r>
            <a:r>
              <a:rPr lang="ko-KR" altLang="en-US" sz="1200" dirty="0"/>
              <a:t> 에서 </a:t>
            </a:r>
            <a:r>
              <a:rPr lang="ko-KR" altLang="en-US" sz="1200" dirty="0" err="1"/>
              <a:t>보셨듯</a:t>
            </a:r>
            <a:r>
              <a:rPr lang="ko-KR" altLang="en-US" sz="1200" dirty="0"/>
              <a:t> 업로드와 다운로드 상태를 로딩바로 잘 보여주며 문제가 발생시 피드백을 받을 수 있습니다</a:t>
            </a:r>
            <a:endParaRPr lang="en-US" altLang="ko-KR" sz="1200" dirty="0"/>
          </a:p>
          <a:p>
            <a:r>
              <a:rPr kumimoji="1" lang="ko-KR" altLang="en-US" sz="1200" dirty="0"/>
              <a:t>하지만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conformance</a:t>
            </a:r>
            <a:r>
              <a:rPr lang="ko-KR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면에서 </a:t>
            </a:r>
            <a:r>
              <a:rPr lang="ko-KR" altLang="en-US" dirty="0" err="1">
                <a:effectLst/>
              </a:rPr>
              <a:t>드롭박스는</a:t>
            </a:r>
            <a:r>
              <a:rPr lang="ko-KR" altLang="en-US" dirty="0">
                <a:effectLst/>
              </a:rPr>
              <a:t> 하단 </a:t>
            </a:r>
            <a:r>
              <a:rPr lang="ko-KR" altLang="en-US" dirty="0" err="1">
                <a:effectLst/>
              </a:rPr>
              <a:t>독바의</a:t>
            </a:r>
            <a:r>
              <a:rPr lang="ko-KR" altLang="en-US" dirty="0">
                <a:effectLst/>
              </a:rPr>
              <a:t> 크기가 작다 생각했습니다</a:t>
            </a:r>
            <a:r>
              <a:rPr lang="en-US" altLang="ko-KR" dirty="0">
                <a:effectLst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6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애플의 휴먼 인터페이스 가이드라인으로 본 세개의 앱입니다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38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세개의 앱은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가독성이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좋은 서체인 나눔 고딕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로보토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애플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산돌고딕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을 사용하여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가독성을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높이고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learnability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언급했듯 익숙한 아이콘을 사용했습니다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3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햄버거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폭이 좁고 불필요한 세분화와 중복되는 항목도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8C805-DF05-48CA-91A3-22F6AC63FE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2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7DD3C-D309-4621-8286-EAD0DF572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ADE3FF-73C5-4DEF-8431-E1C51C09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DF8606-A160-41FF-92D0-0FEAE7E4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DA6E0-6FDA-4BA7-B742-309A4228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6FF88-EB69-4917-BE8C-4EBF266D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862822"/>
      </p:ext>
    </p:extLst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4E958-BCD3-437B-9BF2-F80E30D1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3EB8DE-1EF0-4051-8ECB-49A94805D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32A61-3143-40CC-AF49-366CCF0A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B14D33-C576-4681-8521-9C955577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12EA1-5395-454B-A5AE-DA8E7FB8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78700"/>
      </p:ext>
    </p:extLst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4C1512-4B8D-4C08-8A70-8BDA0A011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DC479E-04EF-4480-AD52-9EBD2A531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F5EE5-F317-4AE3-9409-4A85A4924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22353-3C25-436E-87A8-5A1BFD8D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89094-910A-406F-AE19-7AAC9C97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076672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F578B-4EC1-46C2-9498-5FAE667C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B9A081-0AC8-4530-904E-B4F88AB09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74E76-89BF-4E60-9FD2-1F17184ED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E4A75-EED3-465C-B408-178C2BCD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0B6B8-ADA4-4DB6-89D7-D858A17A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672022"/>
      </p:ext>
    </p:extLst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AC132-FDD1-4C8F-A0B1-A68D3D2A4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6B9F24-390E-4813-B9F6-6F5FA1200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F249C-2675-4587-975C-29A15E48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2B4CD-BD0A-4B6C-B562-2425B2FD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7D3C3-5C54-4B6C-B9DF-C936F4C0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049304"/>
      </p:ext>
    </p:extLst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363F4-F33F-4D29-AB9E-C6CD2C0A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E6D5D-C2FF-462C-9F8A-3577E827C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C5A1B2-4FE7-4BCD-BF7D-DCFE9332D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23B7B3-871D-480C-AB5D-0B73D1B0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3CF4C8-5F18-4680-B327-ABF41C32D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417FA-B3D7-4C08-A646-E9E3A933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41488"/>
      </p:ext>
    </p:extLst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68A43-8D61-4A4F-984C-5A22ED671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CB3E-4C3F-46FB-A907-03A99DC19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A7DE8A-3268-4BC2-94F7-89318479D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FA5853-EC5A-41F8-9851-DE25222F0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961940-5723-4426-87AC-A6A56B259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2A6923-E579-4025-91D1-588D1BE9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4ADAAD-F54E-4D63-BDB0-46A88E686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8F58C0-1CF6-4442-9E8E-61B16A00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82659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79E6E-7D4D-4562-8611-F7F5EFE5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230344-F9F0-4516-BCAB-5EA72EA8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DCFFA9-ABDE-4698-9E07-E2D61E1B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CD6E40-ED65-4E55-9E21-003D290F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700352"/>
      </p:ext>
    </p:extLst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4A807B-1A1D-47FF-94B7-ABA13400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1B985F-79C4-4AE2-9AD0-7250425E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15722-563B-4958-B4BC-F2FC8C54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18587"/>
      </p:ext>
    </p:extLst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4AF78-8DB9-4BC0-B39B-96AE13DF2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7CC53-D30B-43A2-AAA0-F39B56048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E704FD-B96B-4140-9F0E-19169BFC1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2DF428-6456-43C0-BE36-ABCFBA52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675C2-C6D5-4537-A51D-883C3B5B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9420A1-B963-4D84-94C8-2A24265B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130069"/>
      </p:ext>
    </p:extLst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E6C30-C8BD-41D7-91C9-8A6EB565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FFF920-4CD0-4498-8AE4-C34C2D9988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C3B4F7-2431-4FD5-BD24-907F3DA29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C4CE8C-70B8-4FBE-92FC-9AC6E887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880A98-86AC-46AC-99B7-9E3D0F361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48C0EE-1854-4B84-ACC2-25D21BCA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08190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F3B6BA-6E77-41CE-9C66-0547C99B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D179AC-FDCD-40CE-AAFA-02439B6E4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D46E6-AEDF-4C65-9341-1E8D8B87A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6F874-0607-4A4E-94A3-A0C5A1FEE90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BD073F-BF58-49A7-AF51-FB87A6411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A85926-30EB-4D1D-8E02-B099F210B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872F7-AAB6-42C7-BE92-CF7E0AD4B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52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87EBE7B1-D375-47E0-838C-44415C03DA06}"/>
              </a:ext>
            </a:extLst>
          </p:cNvPr>
          <p:cNvSpPr/>
          <p:nvPr/>
        </p:nvSpPr>
        <p:spPr>
          <a:xfrm>
            <a:off x="3890962" y="1970587"/>
            <a:ext cx="4410075" cy="2723763"/>
          </a:xfrm>
          <a:prstGeom prst="rect">
            <a:avLst/>
          </a:prstGeom>
          <a:solidFill>
            <a:schemeClr val="bg1">
              <a:alpha val="3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FFF518-8ABB-476B-BC04-89544EE89D30}"/>
              </a:ext>
            </a:extLst>
          </p:cNvPr>
          <p:cNvSpPr txBox="1"/>
          <p:nvPr/>
        </p:nvSpPr>
        <p:spPr>
          <a:xfrm>
            <a:off x="4186621" y="2388018"/>
            <a:ext cx="40481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HCI</a:t>
            </a:r>
            <a:r>
              <a:rPr lang="en-US" altLang="ko-KR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</a:p>
          <a:p>
            <a:r>
              <a:rPr lang="en-US" altLang="ko-KR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TEAM HOMEWORK</a:t>
            </a:r>
            <a:endParaRPr lang="ko-KR" altLang="en-US" sz="28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B1D0E4-6C1C-4D2F-8890-445DEEB52D42}"/>
              </a:ext>
            </a:extLst>
          </p:cNvPr>
          <p:cNvSpPr txBox="1"/>
          <p:nvPr/>
        </p:nvSpPr>
        <p:spPr>
          <a:xfrm>
            <a:off x="4224334" y="3649902"/>
            <a:ext cx="19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UI/UX analysis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748DB8-739E-41DB-8462-5F529719F50C}"/>
              </a:ext>
            </a:extLst>
          </p:cNvPr>
          <p:cNvSpPr txBox="1"/>
          <p:nvPr/>
        </p:nvSpPr>
        <p:spPr>
          <a:xfrm>
            <a:off x="5303041" y="6337758"/>
            <a:ext cx="1738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김종건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EF09160-5FB9-4BF7-A013-939D6DD77C2D}"/>
              </a:ext>
            </a:extLst>
          </p:cNvPr>
          <p:cNvSpPr/>
          <p:nvPr/>
        </p:nvSpPr>
        <p:spPr>
          <a:xfrm rot="1678313">
            <a:off x="1181100" y="87630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327C55-5573-4C3E-89D3-E8D811B169A7}"/>
              </a:ext>
            </a:extLst>
          </p:cNvPr>
          <p:cNvSpPr/>
          <p:nvPr/>
        </p:nvSpPr>
        <p:spPr>
          <a:xfrm rot="21360158">
            <a:off x="2724151" y="876299"/>
            <a:ext cx="133350" cy="13335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CF3624-8BC3-4F3A-93F6-61C337CAD132}"/>
              </a:ext>
            </a:extLst>
          </p:cNvPr>
          <p:cNvSpPr/>
          <p:nvPr/>
        </p:nvSpPr>
        <p:spPr>
          <a:xfrm rot="20768248">
            <a:off x="8972550" y="1362075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57D35A0-3D02-4BCD-BDD9-D6C438642393}"/>
              </a:ext>
            </a:extLst>
          </p:cNvPr>
          <p:cNvSpPr/>
          <p:nvPr/>
        </p:nvSpPr>
        <p:spPr>
          <a:xfrm rot="1077344">
            <a:off x="10753651" y="1848997"/>
            <a:ext cx="133350" cy="13335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F910F2-83E7-4582-AF3F-DAFFDD04DA56}"/>
              </a:ext>
            </a:extLst>
          </p:cNvPr>
          <p:cNvSpPr/>
          <p:nvPr/>
        </p:nvSpPr>
        <p:spPr>
          <a:xfrm>
            <a:off x="7841454" y="469167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1FFB76-3E31-404D-8E1D-A5622B7416E2}"/>
              </a:ext>
            </a:extLst>
          </p:cNvPr>
          <p:cNvSpPr/>
          <p:nvPr/>
        </p:nvSpPr>
        <p:spPr>
          <a:xfrm rot="19778064">
            <a:off x="2307431" y="4144803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45974F-E62E-4F9D-B254-9A712C8CD273}"/>
              </a:ext>
            </a:extLst>
          </p:cNvPr>
          <p:cNvSpPr/>
          <p:nvPr/>
        </p:nvSpPr>
        <p:spPr>
          <a:xfrm>
            <a:off x="1157615" y="2973942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C752BE0-D86B-405F-A610-A2A68EDDB168}"/>
              </a:ext>
            </a:extLst>
          </p:cNvPr>
          <p:cNvSpPr/>
          <p:nvPr/>
        </p:nvSpPr>
        <p:spPr>
          <a:xfrm rot="1712411">
            <a:off x="1752600" y="5820489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7A51B9C-4C58-4629-BACA-43B3D52754A5}"/>
              </a:ext>
            </a:extLst>
          </p:cNvPr>
          <p:cNvSpPr/>
          <p:nvPr/>
        </p:nvSpPr>
        <p:spPr>
          <a:xfrm>
            <a:off x="11363324" y="4725114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0B1BF27-117A-4AD7-9AC7-834F9A661518}"/>
              </a:ext>
            </a:extLst>
          </p:cNvPr>
          <p:cNvSpPr/>
          <p:nvPr/>
        </p:nvSpPr>
        <p:spPr>
          <a:xfrm rot="1998003">
            <a:off x="10086974" y="573006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93B6488-6484-4B26-B667-91CBB3C7B0F0}"/>
              </a:ext>
            </a:extLst>
          </p:cNvPr>
          <p:cNvSpPr/>
          <p:nvPr/>
        </p:nvSpPr>
        <p:spPr>
          <a:xfrm rot="751587">
            <a:off x="9784554" y="3599737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4860BF-B7EF-4939-9DDA-1EBF9B8411DD}"/>
              </a:ext>
            </a:extLst>
          </p:cNvPr>
          <p:cNvSpPr/>
          <p:nvPr/>
        </p:nvSpPr>
        <p:spPr>
          <a:xfrm rot="20605526">
            <a:off x="7841454" y="6124932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64234-DD93-4D98-A829-11F07020FEAB}"/>
              </a:ext>
            </a:extLst>
          </p:cNvPr>
          <p:cNvSpPr/>
          <p:nvPr/>
        </p:nvSpPr>
        <p:spPr>
          <a:xfrm rot="628814">
            <a:off x="2489092" y="207657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651634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A972E-F426-4E34-98DC-7A6AB35825F7}"/>
              </a:ext>
            </a:extLst>
          </p:cNvPr>
          <p:cNvSpPr txBox="1"/>
          <p:nvPr/>
        </p:nvSpPr>
        <p:spPr>
          <a:xfrm>
            <a:off x="355383" y="164734"/>
            <a:ext cx="393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Guidelines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35ACFC-33FA-4E9D-AFBD-D76D0445E570}"/>
              </a:ext>
            </a:extLst>
          </p:cNvPr>
          <p:cNvCxnSpPr>
            <a:cxnSpLocks/>
          </p:cNvCxnSpPr>
          <p:nvPr/>
        </p:nvCxnSpPr>
        <p:spPr>
          <a:xfrm>
            <a:off x="3080551" y="518678"/>
            <a:ext cx="86912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E04656-BE09-4750-9169-7839ACF21950}"/>
              </a:ext>
            </a:extLst>
          </p:cNvPr>
          <p:cNvCxnSpPr/>
          <p:nvPr/>
        </p:nvCxnSpPr>
        <p:spPr>
          <a:xfrm>
            <a:off x="156567" y="586296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724AE1-4822-4B10-BAA4-039568F3D769}"/>
              </a:ext>
            </a:extLst>
          </p:cNvPr>
          <p:cNvCxnSpPr>
            <a:cxnSpLocks/>
          </p:cNvCxnSpPr>
          <p:nvPr/>
        </p:nvCxnSpPr>
        <p:spPr>
          <a:xfrm flipV="1">
            <a:off x="11265763" y="5974672"/>
            <a:ext cx="769670" cy="7901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B89C21-1C95-4EB0-8918-06393B812452}"/>
              </a:ext>
            </a:extLst>
          </p:cNvPr>
          <p:cNvSpPr txBox="1"/>
          <p:nvPr/>
        </p:nvSpPr>
        <p:spPr>
          <a:xfrm>
            <a:off x="417528" y="872620"/>
            <a:ext cx="123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Clarity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7809ED1-9A6E-4BBC-862D-2FFB00A0D5E4}"/>
              </a:ext>
            </a:extLst>
          </p:cNvPr>
          <p:cNvSpPr txBox="1">
            <a:spLocks/>
          </p:cNvSpPr>
          <p:nvPr/>
        </p:nvSpPr>
        <p:spPr>
          <a:xfrm>
            <a:off x="647538" y="3070621"/>
            <a:ext cx="5176676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NAVER Cloud – The menu is </a:t>
            </a:r>
            <a:r>
              <a:rPr kumimoji="1"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narrow</a:t>
            </a:r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774633-2275-4A9C-8E11-1A5351D703DB}"/>
              </a:ext>
            </a:extLst>
          </p:cNvPr>
          <p:cNvSpPr txBox="1"/>
          <p:nvPr/>
        </p:nvSpPr>
        <p:spPr>
          <a:xfrm>
            <a:off x="6038342" y="64477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9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F988A5-B84B-4B82-AD3D-34DFF51F4B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384" y="1214542"/>
            <a:ext cx="2904560" cy="4936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FA3960-8F79-4024-8A85-9BE01F519D1F}"/>
              </a:ext>
            </a:extLst>
          </p:cNvPr>
          <p:cNvSpPr/>
          <p:nvPr/>
        </p:nvSpPr>
        <p:spPr>
          <a:xfrm>
            <a:off x="7197384" y="1676401"/>
            <a:ext cx="2046629" cy="3285066"/>
          </a:xfrm>
          <a:prstGeom prst="rect">
            <a:avLst/>
          </a:prstGeom>
          <a:solidFill>
            <a:srgbClr val="EC7B7D">
              <a:alpha val="5019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099E41D0-14E9-4730-9AF1-39F24E96774E}"/>
              </a:ext>
            </a:extLst>
          </p:cNvPr>
          <p:cNvSpPr txBox="1">
            <a:spLocks/>
          </p:cNvSpPr>
          <p:nvPr/>
        </p:nvSpPr>
        <p:spPr>
          <a:xfrm>
            <a:off x="2551658" y="3598623"/>
            <a:ext cx="4481043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Some menu are </a:t>
            </a:r>
            <a:r>
              <a:rPr kumimoji="1"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not relevant</a:t>
            </a:r>
            <a:r>
              <a:rPr kumimoji="1"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kumimoji="1"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029214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A972E-F426-4E34-98DC-7A6AB35825F7}"/>
              </a:ext>
            </a:extLst>
          </p:cNvPr>
          <p:cNvSpPr txBox="1"/>
          <p:nvPr/>
        </p:nvSpPr>
        <p:spPr>
          <a:xfrm>
            <a:off x="355383" y="164734"/>
            <a:ext cx="393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Guidelines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35ACFC-33FA-4E9D-AFBD-D76D0445E570}"/>
              </a:ext>
            </a:extLst>
          </p:cNvPr>
          <p:cNvCxnSpPr>
            <a:cxnSpLocks/>
          </p:cNvCxnSpPr>
          <p:nvPr/>
        </p:nvCxnSpPr>
        <p:spPr>
          <a:xfrm>
            <a:off x="3080551" y="518678"/>
            <a:ext cx="86912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E04656-BE09-4750-9169-7839ACF21950}"/>
              </a:ext>
            </a:extLst>
          </p:cNvPr>
          <p:cNvCxnSpPr/>
          <p:nvPr/>
        </p:nvCxnSpPr>
        <p:spPr>
          <a:xfrm>
            <a:off x="156567" y="586296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724AE1-4822-4B10-BAA4-039568F3D769}"/>
              </a:ext>
            </a:extLst>
          </p:cNvPr>
          <p:cNvCxnSpPr>
            <a:cxnSpLocks/>
          </p:cNvCxnSpPr>
          <p:nvPr/>
        </p:nvCxnSpPr>
        <p:spPr>
          <a:xfrm flipV="1">
            <a:off x="11265763" y="5974672"/>
            <a:ext cx="769670" cy="7901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B89C21-1C95-4EB0-8918-06393B812452}"/>
              </a:ext>
            </a:extLst>
          </p:cNvPr>
          <p:cNvSpPr txBox="1"/>
          <p:nvPr/>
        </p:nvSpPr>
        <p:spPr>
          <a:xfrm>
            <a:off x="417528" y="872620"/>
            <a:ext cx="342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Deference – Dock bar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7524AAC1-E483-4EAC-8429-38DA9CCD116C}"/>
              </a:ext>
            </a:extLst>
          </p:cNvPr>
          <p:cNvSpPr txBox="1">
            <a:spLocks/>
          </p:cNvSpPr>
          <p:nvPr/>
        </p:nvSpPr>
        <p:spPr>
          <a:xfrm>
            <a:off x="8206164" y="3015330"/>
            <a:ext cx="2458720" cy="1001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Dock bar is </a:t>
            </a:r>
            <a:r>
              <a:rPr kumimoji="1"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not highlight</a:t>
            </a:r>
            <a:endParaRPr kumimoji="1"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82FF1F9-7803-4A76-A135-FE9B11A46BEC}"/>
              </a:ext>
            </a:extLst>
          </p:cNvPr>
          <p:cNvSpPr txBox="1">
            <a:spLocks/>
          </p:cNvSpPr>
          <p:nvPr/>
        </p:nvSpPr>
        <p:spPr>
          <a:xfrm>
            <a:off x="2129004" y="3334622"/>
            <a:ext cx="2458720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DropBox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40F97-69BE-42C6-A3B1-87FCAABB51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912" y="1171610"/>
            <a:ext cx="2980373" cy="5065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BAEF3-7831-4AED-B256-AEE1BF66DDEB}"/>
              </a:ext>
            </a:extLst>
          </p:cNvPr>
          <p:cNvSpPr txBox="1"/>
          <p:nvPr/>
        </p:nvSpPr>
        <p:spPr>
          <a:xfrm>
            <a:off x="6038342" y="6447707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1E8582-BE53-442E-8DB2-78708F076B5A}"/>
              </a:ext>
            </a:extLst>
          </p:cNvPr>
          <p:cNvSpPr/>
          <p:nvPr/>
        </p:nvSpPr>
        <p:spPr>
          <a:xfrm>
            <a:off x="4624912" y="5862962"/>
            <a:ext cx="2980373" cy="373850"/>
          </a:xfrm>
          <a:prstGeom prst="rect">
            <a:avLst/>
          </a:prstGeom>
          <a:solidFill>
            <a:srgbClr val="EC7B7D">
              <a:alpha val="5019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373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A972E-F426-4E34-98DC-7A6AB35825F7}"/>
              </a:ext>
            </a:extLst>
          </p:cNvPr>
          <p:cNvSpPr txBox="1"/>
          <p:nvPr/>
        </p:nvSpPr>
        <p:spPr>
          <a:xfrm>
            <a:off x="355383" y="164734"/>
            <a:ext cx="393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Guidelines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35ACFC-33FA-4E9D-AFBD-D76D0445E570}"/>
              </a:ext>
            </a:extLst>
          </p:cNvPr>
          <p:cNvCxnSpPr>
            <a:cxnSpLocks/>
          </p:cNvCxnSpPr>
          <p:nvPr/>
        </p:nvCxnSpPr>
        <p:spPr>
          <a:xfrm>
            <a:off x="3080551" y="518678"/>
            <a:ext cx="86912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E04656-BE09-4750-9169-7839ACF21950}"/>
              </a:ext>
            </a:extLst>
          </p:cNvPr>
          <p:cNvCxnSpPr/>
          <p:nvPr/>
        </p:nvCxnSpPr>
        <p:spPr>
          <a:xfrm>
            <a:off x="156567" y="586296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724AE1-4822-4B10-BAA4-039568F3D769}"/>
              </a:ext>
            </a:extLst>
          </p:cNvPr>
          <p:cNvCxnSpPr>
            <a:cxnSpLocks/>
          </p:cNvCxnSpPr>
          <p:nvPr/>
        </p:nvCxnSpPr>
        <p:spPr>
          <a:xfrm flipV="1">
            <a:off x="11265763" y="5974672"/>
            <a:ext cx="769670" cy="7901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B89C21-1C95-4EB0-8918-06393B812452}"/>
              </a:ext>
            </a:extLst>
          </p:cNvPr>
          <p:cNvSpPr txBox="1"/>
          <p:nvPr/>
        </p:nvSpPr>
        <p:spPr>
          <a:xfrm>
            <a:off x="417528" y="872621"/>
            <a:ext cx="1970072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Navigation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40F97-69BE-42C6-A3B1-87FCAABB51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661" y="1528894"/>
            <a:ext cx="2842974" cy="4810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BAEF3-7831-4AED-B256-AEE1BF66DDEB}"/>
              </a:ext>
            </a:extLst>
          </p:cNvPr>
          <p:cNvSpPr txBox="1"/>
          <p:nvPr/>
        </p:nvSpPr>
        <p:spPr>
          <a:xfrm>
            <a:off x="6038342" y="6447707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7524AAC1-E483-4EAC-8429-38DA9CCD116C}"/>
              </a:ext>
            </a:extLst>
          </p:cNvPr>
          <p:cNvSpPr txBox="1">
            <a:spLocks/>
          </p:cNvSpPr>
          <p:nvPr/>
        </p:nvSpPr>
        <p:spPr>
          <a:xfrm>
            <a:off x="-382012" y="3343361"/>
            <a:ext cx="2458720" cy="590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Flat </a:t>
            </a:r>
          </a:p>
          <a:p>
            <a:r>
              <a:rPr kumimoji="1"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Navigation</a:t>
            </a:r>
            <a:endParaRPr kumimoji="1"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BF494F-081A-4D97-AC7F-57CE6CC60C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013" y="1537879"/>
            <a:ext cx="2842974" cy="4801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290BE3-FB6E-4CC7-A43A-BC7719771A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7593" y="1528894"/>
            <a:ext cx="2842974" cy="4810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부제목 2">
            <a:extLst>
              <a:ext uri="{FF2B5EF4-FFF2-40B4-BE49-F238E27FC236}">
                <a16:creationId xmlns:a16="http://schemas.microsoft.com/office/drawing/2014/main" id="{A22D26C3-477B-439E-941F-B258FAD6FD9D}"/>
              </a:ext>
            </a:extLst>
          </p:cNvPr>
          <p:cNvSpPr txBox="1">
            <a:spLocks/>
          </p:cNvSpPr>
          <p:nvPr/>
        </p:nvSpPr>
        <p:spPr>
          <a:xfrm>
            <a:off x="10233267" y="3209827"/>
            <a:ext cx="2458720" cy="590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Hierarchical</a:t>
            </a:r>
          </a:p>
          <a:p>
            <a:r>
              <a:rPr kumimoji="1"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Navigation</a:t>
            </a:r>
            <a:endParaRPr kumimoji="1"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5FB374-C52A-4A31-ADA0-40D85F4883E1}"/>
              </a:ext>
            </a:extLst>
          </p:cNvPr>
          <p:cNvSpPr/>
          <p:nvPr/>
        </p:nvSpPr>
        <p:spPr>
          <a:xfrm>
            <a:off x="4518993" y="1334287"/>
            <a:ext cx="6214321" cy="5113416"/>
          </a:xfrm>
          <a:prstGeom prst="rect">
            <a:avLst/>
          </a:prstGeom>
          <a:noFill/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ECECCD-F17F-4233-BC78-7968B5E5D9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90735" y="2454868"/>
            <a:ext cx="804084" cy="705834"/>
          </a:xfrm>
          <a:prstGeom prst="bentConnector3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84890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87EBE7B1-D375-47E0-838C-44415C03DA06}"/>
              </a:ext>
            </a:extLst>
          </p:cNvPr>
          <p:cNvSpPr/>
          <p:nvPr/>
        </p:nvSpPr>
        <p:spPr>
          <a:xfrm>
            <a:off x="3890962" y="1970587"/>
            <a:ext cx="4410075" cy="2723763"/>
          </a:xfrm>
          <a:prstGeom prst="rect">
            <a:avLst/>
          </a:prstGeom>
          <a:solidFill>
            <a:schemeClr val="bg1">
              <a:alpha val="3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FFF518-8ABB-476B-BC04-89544EE89D30}"/>
              </a:ext>
            </a:extLst>
          </p:cNvPr>
          <p:cNvSpPr txBox="1"/>
          <p:nvPr/>
        </p:nvSpPr>
        <p:spPr>
          <a:xfrm>
            <a:off x="4196762" y="2453724"/>
            <a:ext cx="410427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Redesign</a:t>
            </a:r>
          </a:p>
          <a:p>
            <a:r>
              <a:rPr lang="en-US" altLang="ko-KR" sz="28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Dropbox &amp; </a:t>
            </a:r>
          </a:p>
          <a:p>
            <a:r>
              <a:rPr lang="en-US" altLang="ko-KR" sz="2800" b="1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Naver</a:t>
            </a:r>
            <a:r>
              <a:rPr lang="en-US" altLang="ko-KR" sz="28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Cloud</a:t>
            </a:r>
            <a:endParaRPr lang="ko-KR" altLang="en-US" sz="1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EF09160-5FB9-4BF7-A013-939D6DD77C2D}"/>
              </a:ext>
            </a:extLst>
          </p:cNvPr>
          <p:cNvSpPr/>
          <p:nvPr/>
        </p:nvSpPr>
        <p:spPr>
          <a:xfrm rot="1678313">
            <a:off x="1181100" y="87630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327C55-5573-4C3E-89D3-E8D811B169A7}"/>
              </a:ext>
            </a:extLst>
          </p:cNvPr>
          <p:cNvSpPr/>
          <p:nvPr/>
        </p:nvSpPr>
        <p:spPr>
          <a:xfrm rot="21360158">
            <a:off x="2724151" y="876299"/>
            <a:ext cx="133350" cy="13335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CF3624-8BC3-4F3A-93F6-61C337CAD132}"/>
              </a:ext>
            </a:extLst>
          </p:cNvPr>
          <p:cNvSpPr/>
          <p:nvPr/>
        </p:nvSpPr>
        <p:spPr>
          <a:xfrm rot="20768248">
            <a:off x="8972550" y="1362075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57D35A0-3D02-4BCD-BDD9-D6C438642393}"/>
              </a:ext>
            </a:extLst>
          </p:cNvPr>
          <p:cNvSpPr/>
          <p:nvPr/>
        </p:nvSpPr>
        <p:spPr>
          <a:xfrm rot="1077344">
            <a:off x="10753651" y="1848997"/>
            <a:ext cx="133350" cy="13335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F910F2-83E7-4582-AF3F-DAFFDD04DA56}"/>
              </a:ext>
            </a:extLst>
          </p:cNvPr>
          <p:cNvSpPr/>
          <p:nvPr/>
        </p:nvSpPr>
        <p:spPr>
          <a:xfrm>
            <a:off x="7841454" y="469167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1FFB76-3E31-404D-8E1D-A5622B7416E2}"/>
              </a:ext>
            </a:extLst>
          </p:cNvPr>
          <p:cNvSpPr/>
          <p:nvPr/>
        </p:nvSpPr>
        <p:spPr>
          <a:xfrm rot="19778064">
            <a:off x="2307431" y="4144803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45974F-E62E-4F9D-B254-9A712C8CD273}"/>
              </a:ext>
            </a:extLst>
          </p:cNvPr>
          <p:cNvSpPr/>
          <p:nvPr/>
        </p:nvSpPr>
        <p:spPr>
          <a:xfrm>
            <a:off x="1157615" y="2973942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C752BE0-D86B-405F-A610-A2A68EDDB168}"/>
              </a:ext>
            </a:extLst>
          </p:cNvPr>
          <p:cNvSpPr/>
          <p:nvPr/>
        </p:nvSpPr>
        <p:spPr>
          <a:xfrm rot="1712411">
            <a:off x="1752600" y="5820489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7A51B9C-4C58-4629-BACA-43B3D52754A5}"/>
              </a:ext>
            </a:extLst>
          </p:cNvPr>
          <p:cNvSpPr/>
          <p:nvPr/>
        </p:nvSpPr>
        <p:spPr>
          <a:xfrm>
            <a:off x="11363324" y="4725114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0B1BF27-117A-4AD7-9AC7-834F9A661518}"/>
              </a:ext>
            </a:extLst>
          </p:cNvPr>
          <p:cNvSpPr/>
          <p:nvPr/>
        </p:nvSpPr>
        <p:spPr>
          <a:xfrm rot="1998003">
            <a:off x="10086974" y="573006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93B6488-6484-4B26-B667-91CBB3C7B0F0}"/>
              </a:ext>
            </a:extLst>
          </p:cNvPr>
          <p:cNvSpPr/>
          <p:nvPr/>
        </p:nvSpPr>
        <p:spPr>
          <a:xfrm rot="751587">
            <a:off x="9784554" y="3599737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4860BF-B7EF-4939-9DDA-1EBF9B8411DD}"/>
              </a:ext>
            </a:extLst>
          </p:cNvPr>
          <p:cNvSpPr/>
          <p:nvPr/>
        </p:nvSpPr>
        <p:spPr>
          <a:xfrm rot="20605526">
            <a:off x="7841454" y="6124932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64234-DD93-4D98-A829-11F07020FEAB}"/>
              </a:ext>
            </a:extLst>
          </p:cNvPr>
          <p:cNvSpPr/>
          <p:nvPr/>
        </p:nvSpPr>
        <p:spPr>
          <a:xfrm rot="628814">
            <a:off x="2489092" y="207657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84721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3C319-9283-40BE-BB12-90DC4CAC334A}"/>
              </a:ext>
            </a:extLst>
          </p:cNvPr>
          <p:cNvSpPr txBox="1"/>
          <p:nvPr/>
        </p:nvSpPr>
        <p:spPr>
          <a:xfrm>
            <a:off x="355383" y="164734"/>
            <a:ext cx="393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ReDesign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8181C7-A046-4AEE-BBDE-B44A1CE36C68}"/>
              </a:ext>
            </a:extLst>
          </p:cNvPr>
          <p:cNvCxnSpPr>
            <a:cxnSpLocks/>
          </p:cNvCxnSpPr>
          <p:nvPr/>
        </p:nvCxnSpPr>
        <p:spPr>
          <a:xfrm>
            <a:off x="2693504" y="518677"/>
            <a:ext cx="9078286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CA4BED-BAF0-4135-8E83-64638F0DBDBB}"/>
              </a:ext>
            </a:extLst>
          </p:cNvPr>
          <p:cNvCxnSpPr/>
          <p:nvPr/>
        </p:nvCxnSpPr>
        <p:spPr>
          <a:xfrm>
            <a:off x="156567" y="586296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D47547-5EC0-4164-97F0-D289BA32B445}"/>
              </a:ext>
            </a:extLst>
          </p:cNvPr>
          <p:cNvCxnSpPr>
            <a:cxnSpLocks/>
          </p:cNvCxnSpPr>
          <p:nvPr/>
        </p:nvCxnSpPr>
        <p:spPr>
          <a:xfrm flipV="1">
            <a:off x="11265763" y="5974672"/>
            <a:ext cx="769670" cy="7901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F9EC7A-EAA9-4777-85AC-21675480BD3F}"/>
              </a:ext>
            </a:extLst>
          </p:cNvPr>
          <p:cNvSpPr txBox="1"/>
          <p:nvPr/>
        </p:nvSpPr>
        <p:spPr>
          <a:xfrm>
            <a:off x="355383" y="872620"/>
            <a:ext cx="1669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DropBox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0CC93D-958C-44C7-889E-5F007339BF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072" y="1580506"/>
            <a:ext cx="2654750" cy="4734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오른쪽 화살표[R] 8">
            <a:extLst>
              <a:ext uri="{FF2B5EF4-FFF2-40B4-BE49-F238E27FC236}">
                <a16:creationId xmlns:a16="http://schemas.microsoft.com/office/drawing/2014/main" id="{ADFEB132-F473-4B4C-A554-B921EA6C550E}"/>
              </a:ext>
            </a:extLst>
          </p:cNvPr>
          <p:cNvSpPr/>
          <p:nvPr/>
        </p:nvSpPr>
        <p:spPr>
          <a:xfrm>
            <a:off x="5728732" y="3396343"/>
            <a:ext cx="718458" cy="604157"/>
          </a:xfrm>
          <a:prstGeom prst="rightArrow">
            <a:avLst>
              <a:gd name="adj1" fmla="val 50000"/>
              <a:gd name="adj2" fmla="val 71621"/>
            </a:avLst>
          </a:prstGeom>
          <a:solidFill>
            <a:srgbClr val="768FD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F29EFA-7E9D-408E-A43C-64519467B82D}"/>
              </a:ext>
            </a:extLst>
          </p:cNvPr>
          <p:cNvSpPr/>
          <p:nvPr/>
        </p:nvSpPr>
        <p:spPr>
          <a:xfrm>
            <a:off x="5071731" y="2415677"/>
            <a:ext cx="22910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Separate</a:t>
            </a: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Bigger Dock bar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53E5E-34E7-4495-870B-AC40A1F3889A}"/>
              </a:ext>
            </a:extLst>
          </p:cNvPr>
          <p:cNvSpPr txBox="1"/>
          <p:nvPr/>
        </p:nvSpPr>
        <p:spPr>
          <a:xfrm>
            <a:off x="6038342" y="6447707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F81CA2-161A-9743-9B7E-376EA86EC606}"/>
              </a:ext>
            </a:extLst>
          </p:cNvPr>
          <p:cNvSpPr/>
          <p:nvPr/>
        </p:nvSpPr>
        <p:spPr>
          <a:xfrm>
            <a:off x="2025072" y="5912646"/>
            <a:ext cx="2654750" cy="402401"/>
          </a:xfrm>
          <a:prstGeom prst="rect">
            <a:avLst/>
          </a:prstGeom>
          <a:solidFill>
            <a:srgbClr val="768FDF">
              <a:alpha val="5019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6D5ED5-2248-F44F-BA68-627F0F4901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6100" y="1204894"/>
            <a:ext cx="2880000" cy="51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2531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3C319-9283-40BE-BB12-90DC4CAC334A}"/>
              </a:ext>
            </a:extLst>
          </p:cNvPr>
          <p:cNvSpPr txBox="1"/>
          <p:nvPr/>
        </p:nvSpPr>
        <p:spPr>
          <a:xfrm>
            <a:off x="355383" y="164734"/>
            <a:ext cx="393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ReDesign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8181C7-A046-4AEE-BBDE-B44A1CE36C68}"/>
              </a:ext>
            </a:extLst>
          </p:cNvPr>
          <p:cNvCxnSpPr>
            <a:cxnSpLocks/>
          </p:cNvCxnSpPr>
          <p:nvPr/>
        </p:nvCxnSpPr>
        <p:spPr>
          <a:xfrm>
            <a:off x="2693504" y="518677"/>
            <a:ext cx="9078286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CA4BED-BAF0-4135-8E83-64638F0DBDBB}"/>
              </a:ext>
            </a:extLst>
          </p:cNvPr>
          <p:cNvCxnSpPr/>
          <p:nvPr/>
        </p:nvCxnSpPr>
        <p:spPr>
          <a:xfrm>
            <a:off x="156567" y="586296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D47547-5EC0-4164-97F0-D289BA32B445}"/>
              </a:ext>
            </a:extLst>
          </p:cNvPr>
          <p:cNvCxnSpPr>
            <a:cxnSpLocks/>
          </p:cNvCxnSpPr>
          <p:nvPr/>
        </p:nvCxnSpPr>
        <p:spPr>
          <a:xfrm flipV="1">
            <a:off x="11265763" y="5974672"/>
            <a:ext cx="769670" cy="7901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F9EC7A-EAA9-4777-85AC-21675480BD3F}"/>
              </a:ext>
            </a:extLst>
          </p:cNvPr>
          <p:cNvSpPr txBox="1"/>
          <p:nvPr/>
        </p:nvSpPr>
        <p:spPr>
          <a:xfrm>
            <a:off x="355383" y="872620"/>
            <a:ext cx="226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 Cloud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화살표[R] 8">
            <a:extLst>
              <a:ext uri="{FF2B5EF4-FFF2-40B4-BE49-F238E27FC236}">
                <a16:creationId xmlns:a16="http://schemas.microsoft.com/office/drawing/2014/main" id="{D140F1EE-DC37-41CB-8309-CA97BE10B28B}"/>
              </a:ext>
            </a:extLst>
          </p:cNvPr>
          <p:cNvSpPr/>
          <p:nvPr/>
        </p:nvSpPr>
        <p:spPr>
          <a:xfrm>
            <a:off x="5903588" y="3396343"/>
            <a:ext cx="718458" cy="604157"/>
          </a:xfrm>
          <a:prstGeom prst="rightArrow">
            <a:avLst>
              <a:gd name="adj1" fmla="val 50000"/>
              <a:gd name="adj2" fmla="val 71621"/>
            </a:avLst>
          </a:prstGeom>
          <a:solidFill>
            <a:srgbClr val="768FD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255FA5-8D89-42C5-959B-7D5160F9B0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951" y="1231847"/>
            <a:ext cx="2857871" cy="5083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4FF516-F8FA-4980-A155-EBE0992144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072" y="1576679"/>
            <a:ext cx="2664000" cy="47383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1FD8C5-07BE-46CD-B5BC-846E6CB6BA15}"/>
              </a:ext>
            </a:extLst>
          </p:cNvPr>
          <p:cNvSpPr txBox="1"/>
          <p:nvPr/>
        </p:nvSpPr>
        <p:spPr>
          <a:xfrm>
            <a:off x="6038342" y="6447707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14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AB5898-6AB1-874A-B025-FCEF2112F3D9}"/>
              </a:ext>
            </a:extLst>
          </p:cNvPr>
          <p:cNvSpPr/>
          <p:nvPr/>
        </p:nvSpPr>
        <p:spPr>
          <a:xfrm>
            <a:off x="2029530" y="2038344"/>
            <a:ext cx="2052000" cy="4276703"/>
          </a:xfrm>
          <a:prstGeom prst="rect">
            <a:avLst/>
          </a:prstGeom>
          <a:solidFill>
            <a:srgbClr val="768FDF">
              <a:alpha val="5019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F81274-A970-4F42-8F84-BAC1CB06F033}"/>
              </a:ext>
            </a:extLst>
          </p:cNvPr>
          <p:cNvSpPr/>
          <p:nvPr/>
        </p:nvSpPr>
        <p:spPr>
          <a:xfrm>
            <a:off x="4851749" y="2477233"/>
            <a:ext cx="30038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Unity Cloud info.</a:t>
            </a:r>
          </a:p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Extend &amp; Simplify Menu</a:t>
            </a:r>
            <a:endParaRPr lang="ko-KR" alt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70831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9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87EBE7B1-D375-47E0-838C-44415C03DA06}"/>
              </a:ext>
            </a:extLst>
          </p:cNvPr>
          <p:cNvSpPr/>
          <p:nvPr/>
        </p:nvSpPr>
        <p:spPr>
          <a:xfrm>
            <a:off x="3890962" y="0"/>
            <a:ext cx="4410075" cy="6857999"/>
          </a:xfrm>
          <a:prstGeom prst="rect">
            <a:avLst/>
          </a:prstGeom>
          <a:solidFill>
            <a:schemeClr val="bg1">
              <a:alpha val="3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FFF518-8ABB-476B-BC04-89544EE89D30}"/>
              </a:ext>
            </a:extLst>
          </p:cNvPr>
          <p:cNvSpPr txBox="1"/>
          <p:nvPr/>
        </p:nvSpPr>
        <p:spPr>
          <a:xfrm>
            <a:off x="4196761" y="2416790"/>
            <a:ext cx="4104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THANK YOU </a:t>
            </a:r>
            <a:r>
              <a:rPr lang="en-US" altLang="ko-KR" sz="44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FOR</a:t>
            </a:r>
            <a:r>
              <a:rPr lang="en-US" altLang="ko-KR" sz="48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LISTENING</a:t>
            </a:r>
            <a:endParaRPr lang="ko-KR" altLang="en-US" sz="1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EF09160-5FB9-4BF7-A013-939D6DD77C2D}"/>
              </a:ext>
            </a:extLst>
          </p:cNvPr>
          <p:cNvSpPr/>
          <p:nvPr/>
        </p:nvSpPr>
        <p:spPr>
          <a:xfrm rot="1678313">
            <a:off x="1181100" y="87630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327C55-5573-4C3E-89D3-E8D811B169A7}"/>
              </a:ext>
            </a:extLst>
          </p:cNvPr>
          <p:cNvSpPr/>
          <p:nvPr/>
        </p:nvSpPr>
        <p:spPr>
          <a:xfrm rot="21360158">
            <a:off x="2724151" y="876299"/>
            <a:ext cx="133350" cy="13335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CF3624-8BC3-4F3A-93F6-61C337CAD132}"/>
              </a:ext>
            </a:extLst>
          </p:cNvPr>
          <p:cNvSpPr/>
          <p:nvPr/>
        </p:nvSpPr>
        <p:spPr>
          <a:xfrm rot="20768248">
            <a:off x="8972550" y="1362075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57D35A0-3D02-4BCD-BDD9-D6C438642393}"/>
              </a:ext>
            </a:extLst>
          </p:cNvPr>
          <p:cNvSpPr/>
          <p:nvPr/>
        </p:nvSpPr>
        <p:spPr>
          <a:xfrm rot="1077344">
            <a:off x="10753651" y="1848997"/>
            <a:ext cx="133350" cy="13335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1FFB76-3E31-404D-8E1D-A5622B7416E2}"/>
              </a:ext>
            </a:extLst>
          </p:cNvPr>
          <p:cNvSpPr/>
          <p:nvPr/>
        </p:nvSpPr>
        <p:spPr>
          <a:xfrm rot="19778064">
            <a:off x="2307431" y="4144803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45974F-E62E-4F9D-B254-9A712C8CD273}"/>
              </a:ext>
            </a:extLst>
          </p:cNvPr>
          <p:cNvSpPr/>
          <p:nvPr/>
        </p:nvSpPr>
        <p:spPr>
          <a:xfrm>
            <a:off x="1157615" y="2973942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C752BE0-D86B-405F-A610-A2A68EDDB168}"/>
              </a:ext>
            </a:extLst>
          </p:cNvPr>
          <p:cNvSpPr/>
          <p:nvPr/>
        </p:nvSpPr>
        <p:spPr>
          <a:xfrm rot="1712411">
            <a:off x="1752600" y="5820489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7A51B9C-4C58-4629-BACA-43B3D52754A5}"/>
              </a:ext>
            </a:extLst>
          </p:cNvPr>
          <p:cNvSpPr/>
          <p:nvPr/>
        </p:nvSpPr>
        <p:spPr>
          <a:xfrm>
            <a:off x="11363324" y="4725114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0B1BF27-117A-4AD7-9AC7-834F9A661518}"/>
              </a:ext>
            </a:extLst>
          </p:cNvPr>
          <p:cNvSpPr/>
          <p:nvPr/>
        </p:nvSpPr>
        <p:spPr>
          <a:xfrm rot="1998003">
            <a:off x="10086974" y="573006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93B6488-6484-4B26-B667-91CBB3C7B0F0}"/>
              </a:ext>
            </a:extLst>
          </p:cNvPr>
          <p:cNvSpPr/>
          <p:nvPr/>
        </p:nvSpPr>
        <p:spPr>
          <a:xfrm rot="751587">
            <a:off x="9784554" y="3599737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4860BF-B7EF-4939-9DDA-1EBF9B8411DD}"/>
              </a:ext>
            </a:extLst>
          </p:cNvPr>
          <p:cNvSpPr/>
          <p:nvPr/>
        </p:nvSpPr>
        <p:spPr>
          <a:xfrm rot="20605526">
            <a:off x="7841454" y="6124932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64234-DD93-4D98-A829-11F07020FEAB}"/>
              </a:ext>
            </a:extLst>
          </p:cNvPr>
          <p:cNvSpPr/>
          <p:nvPr/>
        </p:nvSpPr>
        <p:spPr>
          <a:xfrm rot="628814">
            <a:off x="2489092" y="207657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426790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0D039E-C393-4465-88B9-F0ECAFE63063}"/>
              </a:ext>
            </a:extLst>
          </p:cNvPr>
          <p:cNvSpPr/>
          <p:nvPr/>
        </p:nvSpPr>
        <p:spPr>
          <a:xfrm>
            <a:off x="8013222" y="4593607"/>
            <a:ext cx="1899821" cy="531024"/>
          </a:xfrm>
          <a:prstGeom prst="rect">
            <a:avLst/>
          </a:prstGeom>
          <a:solidFill>
            <a:schemeClr val="bg1">
              <a:alpha val="3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687046A-67C5-4AC6-BFA5-F0F0CFCF169C}"/>
              </a:ext>
            </a:extLst>
          </p:cNvPr>
          <p:cNvSpPr/>
          <p:nvPr/>
        </p:nvSpPr>
        <p:spPr>
          <a:xfrm>
            <a:off x="2403115" y="3831066"/>
            <a:ext cx="2128605" cy="531024"/>
          </a:xfrm>
          <a:prstGeom prst="rect">
            <a:avLst/>
          </a:prstGeom>
          <a:solidFill>
            <a:schemeClr val="bg1">
              <a:alpha val="3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65B0B-51DD-4759-A6DF-AE9FEDC170F4}"/>
              </a:ext>
            </a:extLst>
          </p:cNvPr>
          <p:cNvSpPr/>
          <p:nvPr/>
        </p:nvSpPr>
        <p:spPr>
          <a:xfrm>
            <a:off x="7753349" y="2288737"/>
            <a:ext cx="1899821" cy="531024"/>
          </a:xfrm>
          <a:prstGeom prst="rect">
            <a:avLst/>
          </a:prstGeom>
          <a:solidFill>
            <a:schemeClr val="bg1">
              <a:alpha val="3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2414AD-4BAC-447F-A68B-1A6DCEB781BC}"/>
              </a:ext>
            </a:extLst>
          </p:cNvPr>
          <p:cNvSpPr/>
          <p:nvPr/>
        </p:nvSpPr>
        <p:spPr>
          <a:xfrm>
            <a:off x="2425160" y="1586126"/>
            <a:ext cx="1681163" cy="1169540"/>
          </a:xfrm>
          <a:prstGeom prst="rect">
            <a:avLst/>
          </a:prstGeom>
          <a:solidFill>
            <a:schemeClr val="bg1">
              <a:alpha val="3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CF534-0D0E-4BE4-B499-F210805BF62C}"/>
              </a:ext>
            </a:extLst>
          </p:cNvPr>
          <p:cNvSpPr txBox="1"/>
          <p:nvPr/>
        </p:nvSpPr>
        <p:spPr>
          <a:xfrm>
            <a:off x="5229225" y="22687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47FD151-0446-44AF-9D79-39C7CF2C832E}"/>
              </a:ext>
            </a:extLst>
          </p:cNvPr>
          <p:cNvSpPr/>
          <p:nvPr/>
        </p:nvSpPr>
        <p:spPr>
          <a:xfrm>
            <a:off x="6000750" y="1297717"/>
            <a:ext cx="129787" cy="4849208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474A9DC-7678-48A5-B47B-6EA4D88F8BA4}"/>
              </a:ext>
            </a:extLst>
          </p:cNvPr>
          <p:cNvCxnSpPr/>
          <p:nvPr/>
        </p:nvCxnSpPr>
        <p:spPr>
          <a:xfrm>
            <a:off x="4096211" y="2170897"/>
            <a:ext cx="1905000" cy="0"/>
          </a:xfrm>
          <a:prstGeom prst="line">
            <a:avLst/>
          </a:prstGeom>
          <a:solidFill>
            <a:schemeClr val="bg1">
              <a:alpha val="73000"/>
            </a:schemeClr>
          </a:solidFill>
          <a:ln w="1587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258F4EB6-735A-4F20-820A-78F1861884E5}"/>
              </a:ext>
            </a:extLst>
          </p:cNvPr>
          <p:cNvSpPr/>
          <p:nvPr/>
        </p:nvSpPr>
        <p:spPr>
          <a:xfrm>
            <a:off x="4048586" y="2123272"/>
            <a:ext cx="95250" cy="9525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C6E4FD-313C-42DB-9FA3-7A4103A687AE}"/>
              </a:ext>
            </a:extLst>
          </p:cNvPr>
          <p:cNvCxnSpPr>
            <a:cxnSpLocks/>
          </p:cNvCxnSpPr>
          <p:nvPr/>
        </p:nvCxnSpPr>
        <p:spPr>
          <a:xfrm>
            <a:off x="4531720" y="4086556"/>
            <a:ext cx="1476375" cy="0"/>
          </a:xfrm>
          <a:prstGeom prst="line">
            <a:avLst/>
          </a:prstGeom>
          <a:solidFill>
            <a:schemeClr val="bg1">
              <a:alpha val="73000"/>
            </a:schemeClr>
          </a:solidFill>
          <a:ln w="1587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65102F7-92C1-4FB7-9B0B-3DE19CD51176}"/>
              </a:ext>
            </a:extLst>
          </p:cNvPr>
          <p:cNvSpPr/>
          <p:nvPr/>
        </p:nvSpPr>
        <p:spPr>
          <a:xfrm>
            <a:off x="4484095" y="4038931"/>
            <a:ext cx="95250" cy="9525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8930BF-843D-46B8-8F5B-B63FE8AE933F}"/>
              </a:ext>
            </a:extLst>
          </p:cNvPr>
          <p:cNvCxnSpPr>
            <a:cxnSpLocks/>
          </p:cNvCxnSpPr>
          <p:nvPr/>
        </p:nvCxnSpPr>
        <p:spPr>
          <a:xfrm>
            <a:off x="6106839" y="4858464"/>
            <a:ext cx="1905000" cy="0"/>
          </a:xfrm>
          <a:prstGeom prst="line">
            <a:avLst/>
          </a:prstGeom>
          <a:solidFill>
            <a:schemeClr val="bg1">
              <a:alpha val="73000"/>
            </a:schemeClr>
          </a:solidFill>
          <a:ln w="1587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575D262D-CC16-413E-BFBC-EAEB1799FB64}"/>
              </a:ext>
            </a:extLst>
          </p:cNvPr>
          <p:cNvSpPr/>
          <p:nvPr/>
        </p:nvSpPr>
        <p:spPr>
          <a:xfrm>
            <a:off x="7973739" y="4810839"/>
            <a:ext cx="95250" cy="9525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C29016-BA62-4502-BF3F-3E612F16380C}"/>
              </a:ext>
            </a:extLst>
          </p:cNvPr>
          <p:cNvCxnSpPr>
            <a:cxnSpLocks/>
          </p:cNvCxnSpPr>
          <p:nvPr/>
        </p:nvCxnSpPr>
        <p:spPr>
          <a:xfrm>
            <a:off x="6124575" y="2600325"/>
            <a:ext cx="1628775" cy="0"/>
          </a:xfrm>
          <a:prstGeom prst="line">
            <a:avLst/>
          </a:prstGeom>
          <a:solidFill>
            <a:schemeClr val="bg1">
              <a:alpha val="73000"/>
            </a:schemeClr>
          </a:solidFill>
          <a:ln w="1587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AB701542-1F81-47F4-81E2-3E31E2A0DE34}"/>
              </a:ext>
            </a:extLst>
          </p:cNvPr>
          <p:cNvSpPr/>
          <p:nvPr/>
        </p:nvSpPr>
        <p:spPr>
          <a:xfrm>
            <a:off x="7705725" y="2552700"/>
            <a:ext cx="95250" cy="9525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D0DD48-C080-4DF5-86F6-A241B22EA921}"/>
              </a:ext>
            </a:extLst>
          </p:cNvPr>
          <p:cNvSpPr/>
          <p:nvPr/>
        </p:nvSpPr>
        <p:spPr>
          <a:xfrm rot="1678313">
            <a:off x="1181100" y="87630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9CF514-DFA2-4082-9F2F-3BC6D94A144F}"/>
              </a:ext>
            </a:extLst>
          </p:cNvPr>
          <p:cNvSpPr/>
          <p:nvPr/>
        </p:nvSpPr>
        <p:spPr>
          <a:xfrm rot="21360158">
            <a:off x="2724151" y="876299"/>
            <a:ext cx="133350" cy="13335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EE2A3D-67AB-4682-8848-24D7584C56D0}"/>
              </a:ext>
            </a:extLst>
          </p:cNvPr>
          <p:cNvSpPr/>
          <p:nvPr/>
        </p:nvSpPr>
        <p:spPr>
          <a:xfrm rot="19778064">
            <a:off x="1843834" y="4319081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B294CC-D3C5-41E4-8F17-10AE5591E0F6}"/>
              </a:ext>
            </a:extLst>
          </p:cNvPr>
          <p:cNvSpPr/>
          <p:nvPr/>
        </p:nvSpPr>
        <p:spPr>
          <a:xfrm>
            <a:off x="1157615" y="2973942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6545CB-E20B-4159-AB55-F0663BB0764B}"/>
              </a:ext>
            </a:extLst>
          </p:cNvPr>
          <p:cNvSpPr/>
          <p:nvPr/>
        </p:nvSpPr>
        <p:spPr>
          <a:xfrm rot="1712411">
            <a:off x="1752600" y="5820489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E56D65-B8B4-40E0-B484-854D90318679}"/>
              </a:ext>
            </a:extLst>
          </p:cNvPr>
          <p:cNvSpPr/>
          <p:nvPr/>
        </p:nvSpPr>
        <p:spPr>
          <a:xfrm rot="628814">
            <a:off x="2138506" y="2096303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1AA42F-E66A-4024-88D9-A74330A1ABFF}"/>
              </a:ext>
            </a:extLst>
          </p:cNvPr>
          <p:cNvSpPr/>
          <p:nvPr/>
        </p:nvSpPr>
        <p:spPr>
          <a:xfrm rot="20768248">
            <a:off x="8972550" y="1362075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E4B949-F050-4417-AF0F-BCEF561B2A61}"/>
              </a:ext>
            </a:extLst>
          </p:cNvPr>
          <p:cNvSpPr/>
          <p:nvPr/>
        </p:nvSpPr>
        <p:spPr>
          <a:xfrm rot="1077344">
            <a:off x="10753651" y="1848997"/>
            <a:ext cx="133350" cy="13335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7216A6-036F-4036-93DC-A8684C96E5D6}"/>
              </a:ext>
            </a:extLst>
          </p:cNvPr>
          <p:cNvSpPr/>
          <p:nvPr/>
        </p:nvSpPr>
        <p:spPr>
          <a:xfrm>
            <a:off x="7841454" y="469167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FBFEA-3895-4857-B554-9CA1FB6CAA6C}"/>
              </a:ext>
            </a:extLst>
          </p:cNvPr>
          <p:cNvSpPr/>
          <p:nvPr/>
        </p:nvSpPr>
        <p:spPr>
          <a:xfrm>
            <a:off x="11363324" y="4725114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C4ABBF2-A1A5-4989-9C49-D6AC225C300F}"/>
              </a:ext>
            </a:extLst>
          </p:cNvPr>
          <p:cNvSpPr/>
          <p:nvPr/>
        </p:nvSpPr>
        <p:spPr>
          <a:xfrm rot="1998003">
            <a:off x="10086974" y="573006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985403-5362-471B-820A-7ABF8EE9A8E0}"/>
              </a:ext>
            </a:extLst>
          </p:cNvPr>
          <p:cNvSpPr/>
          <p:nvPr/>
        </p:nvSpPr>
        <p:spPr>
          <a:xfrm rot="751587">
            <a:off x="9784554" y="3599737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D7ECF1-3EED-4518-84B4-E21583629FC4}"/>
              </a:ext>
            </a:extLst>
          </p:cNvPr>
          <p:cNvSpPr/>
          <p:nvPr/>
        </p:nvSpPr>
        <p:spPr>
          <a:xfrm rot="20605526">
            <a:off x="7841454" y="6124932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F2AAB-14CA-437A-8D75-016FAACE2EBA}"/>
              </a:ext>
            </a:extLst>
          </p:cNvPr>
          <p:cNvSpPr txBox="1"/>
          <p:nvPr/>
        </p:nvSpPr>
        <p:spPr>
          <a:xfrm>
            <a:off x="2597820" y="1693843"/>
            <a:ext cx="1490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Cloud service</a:t>
            </a:r>
            <a:endParaRPr lang="ko-KR" altLang="en-US" sz="28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0954BC-15AA-4E3D-A9DE-E9AF67730DC3}"/>
              </a:ext>
            </a:extLst>
          </p:cNvPr>
          <p:cNvSpPr txBox="1"/>
          <p:nvPr/>
        </p:nvSpPr>
        <p:spPr>
          <a:xfrm>
            <a:off x="7819542" y="2288737"/>
            <a:ext cx="1905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Principles</a:t>
            </a:r>
            <a:endParaRPr lang="ko-KR" altLang="en-US" sz="28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AA5EF0-D133-4B35-AFDF-BE824877C3CE}"/>
              </a:ext>
            </a:extLst>
          </p:cNvPr>
          <p:cNvSpPr txBox="1"/>
          <p:nvPr/>
        </p:nvSpPr>
        <p:spPr>
          <a:xfrm>
            <a:off x="2512658" y="3824946"/>
            <a:ext cx="1905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Guidelines</a:t>
            </a:r>
            <a:endParaRPr lang="ko-KR" altLang="en-US" sz="28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AF9433-97D7-4D49-B62E-F2524D9B56F5}"/>
              </a:ext>
            </a:extLst>
          </p:cNvPr>
          <p:cNvSpPr txBox="1"/>
          <p:nvPr/>
        </p:nvSpPr>
        <p:spPr>
          <a:xfrm>
            <a:off x="8135664" y="4596854"/>
            <a:ext cx="1905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Redesign</a:t>
            </a:r>
            <a:endParaRPr lang="ko-KR" altLang="en-US" sz="28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44E2B8-12FB-491F-AD43-D49246D18C3A}"/>
              </a:ext>
            </a:extLst>
          </p:cNvPr>
          <p:cNvCxnSpPr/>
          <p:nvPr/>
        </p:nvCxnSpPr>
        <p:spPr>
          <a:xfrm>
            <a:off x="156567" y="586296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4E34EC8-7C09-44C0-A690-3127462DC196}"/>
              </a:ext>
            </a:extLst>
          </p:cNvPr>
          <p:cNvCxnSpPr/>
          <p:nvPr/>
        </p:nvCxnSpPr>
        <p:spPr>
          <a:xfrm>
            <a:off x="11166357" y="12427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16882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E59B1B-0826-4C08-9633-2CEDEBFA28A2}"/>
              </a:ext>
            </a:extLst>
          </p:cNvPr>
          <p:cNvSpPr/>
          <p:nvPr/>
        </p:nvSpPr>
        <p:spPr>
          <a:xfrm>
            <a:off x="1544715" y="1642370"/>
            <a:ext cx="2689934" cy="3701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3C319-9283-40BE-BB12-90DC4CAC334A}"/>
              </a:ext>
            </a:extLst>
          </p:cNvPr>
          <p:cNvSpPr txBox="1"/>
          <p:nvPr/>
        </p:nvSpPr>
        <p:spPr>
          <a:xfrm>
            <a:off x="355383" y="164734"/>
            <a:ext cx="393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Cloud Service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8181C7-A046-4AEE-BBDE-B44A1CE36C68}"/>
              </a:ext>
            </a:extLst>
          </p:cNvPr>
          <p:cNvCxnSpPr>
            <a:cxnSpLocks/>
          </p:cNvCxnSpPr>
          <p:nvPr/>
        </p:nvCxnSpPr>
        <p:spPr>
          <a:xfrm>
            <a:off x="3906175" y="518678"/>
            <a:ext cx="786561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CA4BED-BAF0-4135-8E83-64638F0DBDBB}"/>
              </a:ext>
            </a:extLst>
          </p:cNvPr>
          <p:cNvCxnSpPr/>
          <p:nvPr/>
        </p:nvCxnSpPr>
        <p:spPr>
          <a:xfrm>
            <a:off x="156567" y="586296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D47547-5EC0-4164-97F0-D289BA32B445}"/>
              </a:ext>
            </a:extLst>
          </p:cNvPr>
          <p:cNvCxnSpPr>
            <a:cxnSpLocks/>
          </p:cNvCxnSpPr>
          <p:nvPr/>
        </p:nvCxnSpPr>
        <p:spPr>
          <a:xfrm flipV="1">
            <a:off x="11265763" y="5974672"/>
            <a:ext cx="769670" cy="7901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aver cloudì ëí ì´ë¯¸ì§ ê²ìê²°ê³¼">
            <a:extLst>
              <a:ext uri="{FF2B5EF4-FFF2-40B4-BE49-F238E27FC236}">
                <a16:creationId xmlns:a16="http://schemas.microsoft.com/office/drawing/2014/main" id="{AA46F044-D23E-4D57-BEC1-CEA140F2A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2432" y="2187946"/>
            <a:ext cx="1714500" cy="1714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244B74-7EE8-4018-BD06-FECA9693A3FA}"/>
              </a:ext>
            </a:extLst>
          </p:cNvPr>
          <p:cNvSpPr/>
          <p:nvPr/>
        </p:nvSpPr>
        <p:spPr>
          <a:xfrm>
            <a:off x="1544715" y="4514603"/>
            <a:ext cx="2689934" cy="829755"/>
          </a:xfrm>
          <a:prstGeom prst="rect">
            <a:avLst/>
          </a:prstGeom>
          <a:solidFill>
            <a:srgbClr val="768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C1D5B-835E-4505-8771-5509A0ABFD05}"/>
              </a:ext>
            </a:extLst>
          </p:cNvPr>
          <p:cNvSpPr txBox="1"/>
          <p:nvPr/>
        </p:nvSpPr>
        <p:spPr>
          <a:xfrm>
            <a:off x="1967140" y="4714658"/>
            <a:ext cx="221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NAVER Cloud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65297B-C056-40BB-B8BA-268C6B4D6330}"/>
              </a:ext>
            </a:extLst>
          </p:cNvPr>
          <p:cNvSpPr/>
          <p:nvPr/>
        </p:nvSpPr>
        <p:spPr>
          <a:xfrm>
            <a:off x="4839810" y="1642370"/>
            <a:ext cx="2689934" cy="3701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E37748-EBA2-480C-A5A3-1671E6A992B2}"/>
              </a:ext>
            </a:extLst>
          </p:cNvPr>
          <p:cNvSpPr/>
          <p:nvPr/>
        </p:nvSpPr>
        <p:spPr>
          <a:xfrm>
            <a:off x="4839810" y="4514603"/>
            <a:ext cx="2689934" cy="829755"/>
          </a:xfrm>
          <a:prstGeom prst="rect">
            <a:avLst/>
          </a:prstGeom>
          <a:solidFill>
            <a:srgbClr val="768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112971-1683-4614-BB48-56D17C7769EA}"/>
              </a:ext>
            </a:extLst>
          </p:cNvPr>
          <p:cNvSpPr txBox="1"/>
          <p:nvPr/>
        </p:nvSpPr>
        <p:spPr>
          <a:xfrm>
            <a:off x="5146825" y="4714658"/>
            <a:ext cx="221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DropBox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0211F6-834F-4527-BDDF-88AC4DA90C0E}"/>
              </a:ext>
            </a:extLst>
          </p:cNvPr>
          <p:cNvSpPr/>
          <p:nvPr/>
        </p:nvSpPr>
        <p:spPr>
          <a:xfrm>
            <a:off x="8134905" y="1642370"/>
            <a:ext cx="2689934" cy="3701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ECB496-1468-4363-BA38-F3B8DD6EBB74}"/>
              </a:ext>
            </a:extLst>
          </p:cNvPr>
          <p:cNvSpPr/>
          <p:nvPr/>
        </p:nvSpPr>
        <p:spPr>
          <a:xfrm>
            <a:off x="8134905" y="4514603"/>
            <a:ext cx="2689934" cy="829755"/>
          </a:xfrm>
          <a:prstGeom prst="rect">
            <a:avLst/>
          </a:prstGeom>
          <a:solidFill>
            <a:srgbClr val="768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586997-7500-4CD4-8E49-C8D2DFEEEB8A}"/>
              </a:ext>
            </a:extLst>
          </p:cNvPr>
          <p:cNvSpPr txBox="1"/>
          <p:nvPr/>
        </p:nvSpPr>
        <p:spPr>
          <a:xfrm>
            <a:off x="8557330" y="4714658"/>
            <a:ext cx="221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 Drive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4CC6AD39-D930-4A1E-8301-677BB946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2625" y="2187946"/>
            <a:ext cx="1712281" cy="17122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5C86525F-2FA4-4548-8134-E6100ECD5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622" y="2190362"/>
            <a:ext cx="1714500" cy="1714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78D6AC-DA14-4711-A317-92629B264C61}"/>
              </a:ext>
            </a:extLst>
          </p:cNvPr>
          <p:cNvSpPr txBox="1"/>
          <p:nvPr/>
        </p:nvSpPr>
        <p:spPr>
          <a:xfrm>
            <a:off x="6038342" y="644770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054417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87EBE7B1-D375-47E0-838C-44415C03DA06}"/>
              </a:ext>
            </a:extLst>
          </p:cNvPr>
          <p:cNvSpPr/>
          <p:nvPr/>
        </p:nvSpPr>
        <p:spPr>
          <a:xfrm>
            <a:off x="3890962" y="1970587"/>
            <a:ext cx="4410075" cy="2723763"/>
          </a:xfrm>
          <a:prstGeom prst="rect">
            <a:avLst/>
          </a:prstGeom>
          <a:solidFill>
            <a:schemeClr val="bg1">
              <a:alpha val="3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FFF518-8ABB-476B-BC04-89544EE89D30}"/>
              </a:ext>
            </a:extLst>
          </p:cNvPr>
          <p:cNvSpPr txBox="1"/>
          <p:nvPr/>
        </p:nvSpPr>
        <p:spPr>
          <a:xfrm>
            <a:off x="4071936" y="2914965"/>
            <a:ext cx="4048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dirty="0">
                <a:solidFill>
                  <a:prstClr val="black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Principles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EF09160-5FB9-4BF7-A013-939D6DD77C2D}"/>
              </a:ext>
            </a:extLst>
          </p:cNvPr>
          <p:cNvSpPr/>
          <p:nvPr/>
        </p:nvSpPr>
        <p:spPr>
          <a:xfrm rot="1678313">
            <a:off x="1181100" y="87630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327C55-5573-4C3E-89D3-E8D811B169A7}"/>
              </a:ext>
            </a:extLst>
          </p:cNvPr>
          <p:cNvSpPr/>
          <p:nvPr/>
        </p:nvSpPr>
        <p:spPr>
          <a:xfrm rot="21360158">
            <a:off x="2724151" y="876299"/>
            <a:ext cx="133350" cy="13335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CF3624-8BC3-4F3A-93F6-61C337CAD132}"/>
              </a:ext>
            </a:extLst>
          </p:cNvPr>
          <p:cNvSpPr/>
          <p:nvPr/>
        </p:nvSpPr>
        <p:spPr>
          <a:xfrm rot="20768248">
            <a:off x="8972550" y="1362075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57D35A0-3D02-4BCD-BDD9-D6C438642393}"/>
              </a:ext>
            </a:extLst>
          </p:cNvPr>
          <p:cNvSpPr/>
          <p:nvPr/>
        </p:nvSpPr>
        <p:spPr>
          <a:xfrm rot="1077344">
            <a:off x="10753651" y="1848997"/>
            <a:ext cx="133350" cy="13335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F910F2-83E7-4582-AF3F-DAFFDD04DA56}"/>
              </a:ext>
            </a:extLst>
          </p:cNvPr>
          <p:cNvSpPr/>
          <p:nvPr/>
        </p:nvSpPr>
        <p:spPr>
          <a:xfrm>
            <a:off x="7841454" y="469167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1FFB76-3E31-404D-8E1D-A5622B7416E2}"/>
              </a:ext>
            </a:extLst>
          </p:cNvPr>
          <p:cNvSpPr/>
          <p:nvPr/>
        </p:nvSpPr>
        <p:spPr>
          <a:xfrm rot="19778064">
            <a:off x="2307431" y="4144803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45974F-E62E-4F9D-B254-9A712C8CD273}"/>
              </a:ext>
            </a:extLst>
          </p:cNvPr>
          <p:cNvSpPr/>
          <p:nvPr/>
        </p:nvSpPr>
        <p:spPr>
          <a:xfrm>
            <a:off x="1157615" y="2973942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C752BE0-D86B-405F-A610-A2A68EDDB168}"/>
              </a:ext>
            </a:extLst>
          </p:cNvPr>
          <p:cNvSpPr/>
          <p:nvPr/>
        </p:nvSpPr>
        <p:spPr>
          <a:xfrm rot="1712411">
            <a:off x="1752600" y="5820489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7A51B9C-4C58-4629-BACA-43B3D52754A5}"/>
              </a:ext>
            </a:extLst>
          </p:cNvPr>
          <p:cNvSpPr/>
          <p:nvPr/>
        </p:nvSpPr>
        <p:spPr>
          <a:xfrm>
            <a:off x="11363324" y="4725114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0B1BF27-117A-4AD7-9AC7-834F9A661518}"/>
              </a:ext>
            </a:extLst>
          </p:cNvPr>
          <p:cNvSpPr/>
          <p:nvPr/>
        </p:nvSpPr>
        <p:spPr>
          <a:xfrm rot="1998003">
            <a:off x="10086974" y="573006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93B6488-6484-4B26-B667-91CBB3C7B0F0}"/>
              </a:ext>
            </a:extLst>
          </p:cNvPr>
          <p:cNvSpPr/>
          <p:nvPr/>
        </p:nvSpPr>
        <p:spPr>
          <a:xfrm rot="751587">
            <a:off x="9784554" y="3599737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4860BF-B7EF-4939-9DDA-1EBF9B8411DD}"/>
              </a:ext>
            </a:extLst>
          </p:cNvPr>
          <p:cNvSpPr/>
          <p:nvPr/>
        </p:nvSpPr>
        <p:spPr>
          <a:xfrm rot="20605526">
            <a:off x="7841454" y="6124932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64234-DD93-4D98-A829-11F07020FEAB}"/>
              </a:ext>
            </a:extLst>
          </p:cNvPr>
          <p:cNvSpPr/>
          <p:nvPr/>
        </p:nvSpPr>
        <p:spPr>
          <a:xfrm rot="628814">
            <a:off x="2489092" y="207657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294589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3C319-9283-40BE-BB12-90DC4CAC334A}"/>
              </a:ext>
            </a:extLst>
          </p:cNvPr>
          <p:cNvSpPr txBox="1"/>
          <p:nvPr/>
        </p:nvSpPr>
        <p:spPr>
          <a:xfrm>
            <a:off x="355383" y="164734"/>
            <a:ext cx="393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Principles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8181C7-A046-4AEE-BBDE-B44A1CE36C68}"/>
              </a:ext>
            </a:extLst>
          </p:cNvPr>
          <p:cNvCxnSpPr>
            <a:cxnSpLocks/>
          </p:cNvCxnSpPr>
          <p:nvPr/>
        </p:nvCxnSpPr>
        <p:spPr>
          <a:xfrm>
            <a:off x="3080551" y="518678"/>
            <a:ext cx="86912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CA4BED-BAF0-4135-8E83-64638F0DBDBB}"/>
              </a:ext>
            </a:extLst>
          </p:cNvPr>
          <p:cNvCxnSpPr/>
          <p:nvPr/>
        </p:nvCxnSpPr>
        <p:spPr>
          <a:xfrm>
            <a:off x="156567" y="586296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D47547-5EC0-4164-97F0-D289BA32B445}"/>
              </a:ext>
            </a:extLst>
          </p:cNvPr>
          <p:cNvCxnSpPr>
            <a:cxnSpLocks/>
          </p:cNvCxnSpPr>
          <p:nvPr/>
        </p:nvCxnSpPr>
        <p:spPr>
          <a:xfrm flipV="1">
            <a:off x="11265763" y="5974672"/>
            <a:ext cx="769670" cy="7901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D29605-653F-4FFE-B8C3-8E013511F379}"/>
              </a:ext>
            </a:extLst>
          </p:cNvPr>
          <p:cNvSpPr txBox="1"/>
          <p:nvPr/>
        </p:nvSpPr>
        <p:spPr>
          <a:xfrm>
            <a:off x="417527" y="860527"/>
            <a:ext cx="194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Learnability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8DE55084-31ED-4575-9015-52483DCE8157}"/>
              </a:ext>
            </a:extLst>
          </p:cNvPr>
          <p:cNvSpPr txBox="1">
            <a:spLocks/>
          </p:cNvSpPr>
          <p:nvPr/>
        </p:nvSpPr>
        <p:spPr>
          <a:xfrm>
            <a:off x="1286684" y="5638020"/>
            <a:ext cx="2458720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NAVER Cloud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F0EB7890-A184-4569-A795-A13854D53097}"/>
              </a:ext>
            </a:extLst>
          </p:cNvPr>
          <p:cNvSpPr txBox="1">
            <a:spLocks/>
          </p:cNvSpPr>
          <p:nvPr/>
        </p:nvSpPr>
        <p:spPr>
          <a:xfrm>
            <a:off x="5002556" y="5638020"/>
            <a:ext cx="2458720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Dropbox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71C4F969-24BA-4BB3-AE99-2E2927D620D4}"/>
              </a:ext>
            </a:extLst>
          </p:cNvPr>
          <p:cNvSpPr txBox="1">
            <a:spLocks/>
          </p:cNvSpPr>
          <p:nvPr/>
        </p:nvSpPr>
        <p:spPr>
          <a:xfrm>
            <a:off x="8467596" y="5638020"/>
            <a:ext cx="2678853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 Drive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30A7E6-C5B7-4B2B-85A8-A7E2CF9F17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7253" y="1580506"/>
            <a:ext cx="2179541" cy="38766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1859892-239E-4ED9-B6E5-2328E78B5D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531" y="1567465"/>
            <a:ext cx="2185515" cy="38873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373088C-9F61-4EDA-83CD-FD9FFE6FAE1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558" y="1580506"/>
            <a:ext cx="2178183" cy="38742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46D7B05C-56A2-4D5F-BCA9-099B4D55219F}"/>
              </a:ext>
            </a:extLst>
          </p:cNvPr>
          <p:cNvSpPr/>
          <p:nvPr/>
        </p:nvSpPr>
        <p:spPr>
          <a:xfrm>
            <a:off x="2976549" y="2379400"/>
            <a:ext cx="360000" cy="360000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D2E5FC6-C592-46CC-A633-6C7FCE43AA32}"/>
              </a:ext>
            </a:extLst>
          </p:cNvPr>
          <p:cNvSpPr/>
          <p:nvPr/>
        </p:nvSpPr>
        <p:spPr>
          <a:xfrm>
            <a:off x="1726274" y="2379400"/>
            <a:ext cx="360000" cy="360000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1C7C668-BFEF-4235-A239-464BE7B7B15A}"/>
              </a:ext>
            </a:extLst>
          </p:cNvPr>
          <p:cNvSpPr/>
          <p:nvPr/>
        </p:nvSpPr>
        <p:spPr>
          <a:xfrm>
            <a:off x="2675923" y="2379400"/>
            <a:ext cx="360000" cy="360000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DE82B6C-8ADA-491C-843C-343682912471}"/>
              </a:ext>
            </a:extLst>
          </p:cNvPr>
          <p:cNvSpPr/>
          <p:nvPr/>
        </p:nvSpPr>
        <p:spPr>
          <a:xfrm>
            <a:off x="5089558" y="5094768"/>
            <a:ext cx="360000" cy="360000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3AB564E-8678-4966-B77F-518AFCC8CC1C}"/>
              </a:ext>
            </a:extLst>
          </p:cNvPr>
          <p:cNvSpPr/>
          <p:nvPr/>
        </p:nvSpPr>
        <p:spPr>
          <a:xfrm>
            <a:off x="5089558" y="3517637"/>
            <a:ext cx="360000" cy="360000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76CE69-DFD2-4F1C-B0CB-83A4625D1651}"/>
              </a:ext>
            </a:extLst>
          </p:cNvPr>
          <p:cNvSpPr txBox="1"/>
          <p:nvPr/>
        </p:nvSpPr>
        <p:spPr>
          <a:xfrm>
            <a:off x="6038342" y="644770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46DEC35-0C1A-EC44-95E6-6BD7CE07DD3F}"/>
              </a:ext>
            </a:extLst>
          </p:cNvPr>
          <p:cNvSpPr/>
          <p:nvPr/>
        </p:nvSpPr>
        <p:spPr>
          <a:xfrm>
            <a:off x="10027714" y="1681908"/>
            <a:ext cx="360000" cy="360000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577487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3C319-9283-40BE-BB12-90DC4CAC334A}"/>
              </a:ext>
            </a:extLst>
          </p:cNvPr>
          <p:cNvSpPr txBox="1"/>
          <p:nvPr/>
        </p:nvSpPr>
        <p:spPr>
          <a:xfrm>
            <a:off x="355383" y="164734"/>
            <a:ext cx="393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Principles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8181C7-A046-4AEE-BBDE-B44A1CE36C68}"/>
              </a:ext>
            </a:extLst>
          </p:cNvPr>
          <p:cNvCxnSpPr>
            <a:cxnSpLocks/>
          </p:cNvCxnSpPr>
          <p:nvPr/>
        </p:nvCxnSpPr>
        <p:spPr>
          <a:xfrm>
            <a:off x="3080551" y="518678"/>
            <a:ext cx="86912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CA4BED-BAF0-4135-8E83-64638F0DBDBB}"/>
              </a:ext>
            </a:extLst>
          </p:cNvPr>
          <p:cNvCxnSpPr/>
          <p:nvPr/>
        </p:nvCxnSpPr>
        <p:spPr>
          <a:xfrm>
            <a:off x="156567" y="586296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D47547-5EC0-4164-97F0-D289BA32B445}"/>
              </a:ext>
            </a:extLst>
          </p:cNvPr>
          <p:cNvCxnSpPr>
            <a:cxnSpLocks/>
          </p:cNvCxnSpPr>
          <p:nvPr/>
        </p:nvCxnSpPr>
        <p:spPr>
          <a:xfrm flipV="1">
            <a:off x="11265763" y="5974672"/>
            <a:ext cx="769670" cy="7901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D29605-653F-4FFE-B8C3-8E013511F379}"/>
              </a:ext>
            </a:extLst>
          </p:cNvPr>
          <p:cNvSpPr txBox="1"/>
          <p:nvPr/>
        </p:nvSpPr>
        <p:spPr>
          <a:xfrm>
            <a:off x="417527" y="860527"/>
            <a:ext cx="1668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Flexibility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8DE55084-31ED-4575-9015-52483DCE8157}"/>
              </a:ext>
            </a:extLst>
          </p:cNvPr>
          <p:cNvSpPr txBox="1">
            <a:spLocks/>
          </p:cNvSpPr>
          <p:nvPr/>
        </p:nvSpPr>
        <p:spPr>
          <a:xfrm>
            <a:off x="1286684" y="5638020"/>
            <a:ext cx="2458720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NAVER Cloud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F0EB7890-A184-4569-A795-A13854D53097}"/>
              </a:ext>
            </a:extLst>
          </p:cNvPr>
          <p:cNvSpPr txBox="1">
            <a:spLocks/>
          </p:cNvSpPr>
          <p:nvPr/>
        </p:nvSpPr>
        <p:spPr>
          <a:xfrm>
            <a:off x="5382425" y="5638020"/>
            <a:ext cx="2458720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Dropbox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71C4F969-24BA-4BB3-AE99-2E2927D620D4}"/>
              </a:ext>
            </a:extLst>
          </p:cNvPr>
          <p:cNvSpPr txBox="1">
            <a:spLocks/>
          </p:cNvSpPr>
          <p:nvPr/>
        </p:nvSpPr>
        <p:spPr>
          <a:xfrm>
            <a:off x="8842635" y="5638020"/>
            <a:ext cx="2678853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 Drive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D49BA6-718A-4861-BE8A-9C945D80F9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03" y="1582265"/>
            <a:ext cx="2178000" cy="38739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D809B8-511C-4B5A-B8E9-A3108C69BE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666" y="1999684"/>
            <a:ext cx="1943320" cy="34565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5788A7B-E8F5-491A-B2F1-F470E06284A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8448" y="1582265"/>
            <a:ext cx="2178001" cy="38739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F04835-3FAD-40C9-B70F-1D6EAADD497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802" y="1582265"/>
            <a:ext cx="2178001" cy="38739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D3F6299-5365-4665-A86F-4FF47FA0D5AE}"/>
              </a:ext>
            </a:extLst>
          </p:cNvPr>
          <p:cNvSpPr/>
          <p:nvPr/>
        </p:nvSpPr>
        <p:spPr>
          <a:xfrm>
            <a:off x="1383322" y="3208317"/>
            <a:ext cx="1584636" cy="1545773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AD54711-CBA9-4B55-B40F-2ADF14A742EC}"/>
              </a:ext>
            </a:extLst>
          </p:cNvPr>
          <p:cNvSpPr/>
          <p:nvPr/>
        </p:nvSpPr>
        <p:spPr>
          <a:xfrm>
            <a:off x="5172991" y="2413660"/>
            <a:ext cx="833521" cy="794657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8FDC3A3-8036-4C39-A7B6-18CDD830C17D}"/>
              </a:ext>
            </a:extLst>
          </p:cNvPr>
          <p:cNvSpPr/>
          <p:nvPr/>
        </p:nvSpPr>
        <p:spPr>
          <a:xfrm>
            <a:off x="6680020" y="3240028"/>
            <a:ext cx="1020816" cy="1026507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16BB17C-ED61-4A25-9C84-1F73B3534DE7}"/>
              </a:ext>
            </a:extLst>
          </p:cNvPr>
          <p:cNvSpPr/>
          <p:nvPr/>
        </p:nvSpPr>
        <p:spPr>
          <a:xfrm>
            <a:off x="9223928" y="5001743"/>
            <a:ext cx="639713" cy="636277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03AD747-08FE-4785-95E2-E1BB075361B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0743" y="2050363"/>
            <a:ext cx="1914827" cy="3405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A95F05F1-D6BD-446B-81AB-A8B848A3B948}"/>
              </a:ext>
            </a:extLst>
          </p:cNvPr>
          <p:cNvSpPr/>
          <p:nvPr/>
        </p:nvSpPr>
        <p:spPr>
          <a:xfrm>
            <a:off x="2653140" y="4227770"/>
            <a:ext cx="854821" cy="810449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45C25D-9628-4C07-8A89-5431A8D4499D}"/>
              </a:ext>
            </a:extLst>
          </p:cNvPr>
          <p:cNvSpPr txBox="1"/>
          <p:nvPr/>
        </p:nvSpPr>
        <p:spPr>
          <a:xfrm>
            <a:off x="6038342" y="644770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81505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8" grpId="0" animBg="1"/>
      <p:bldP spid="39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3C319-9283-40BE-BB12-90DC4CAC334A}"/>
              </a:ext>
            </a:extLst>
          </p:cNvPr>
          <p:cNvSpPr txBox="1"/>
          <p:nvPr/>
        </p:nvSpPr>
        <p:spPr>
          <a:xfrm>
            <a:off x="355383" y="164734"/>
            <a:ext cx="393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Principles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8181C7-A046-4AEE-BBDE-B44A1CE36C68}"/>
              </a:ext>
            </a:extLst>
          </p:cNvPr>
          <p:cNvCxnSpPr>
            <a:cxnSpLocks/>
          </p:cNvCxnSpPr>
          <p:nvPr/>
        </p:nvCxnSpPr>
        <p:spPr>
          <a:xfrm>
            <a:off x="3080551" y="518678"/>
            <a:ext cx="86912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CA4BED-BAF0-4135-8E83-64638F0DBDBB}"/>
              </a:ext>
            </a:extLst>
          </p:cNvPr>
          <p:cNvCxnSpPr/>
          <p:nvPr/>
        </p:nvCxnSpPr>
        <p:spPr>
          <a:xfrm>
            <a:off x="156567" y="586296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D47547-5EC0-4164-97F0-D289BA32B445}"/>
              </a:ext>
            </a:extLst>
          </p:cNvPr>
          <p:cNvCxnSpPr>
            <a:cxnSpLocks/>
          </p:cNvCxnSpPr>
          <p:nvPr/>
        </p:nvCxnSpPr>
        <p:spPr>
          <a:xfrm flipV="1">
            <a:off x="11265763" y="5974672"/>
            <a:ext cx="769670" cy="7901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D29605-653F-4FFE-B8C3-8E013511F379}"/>
              </a:ext>
            </a:extLst>
          </p:cNvPr>
          <p:cNvSpPr txBox="1"/>
          <p:nvPr/>
        </p:nvSpPr>
        <p:spPr>
          <a:xfrm>
            <a:off x="417527" y="860527"/>
            <a:ext cx="1914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Robustness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8DE55084-31ED-4575-9015-52483DCE8157}"/>
              </a:ext>
            </a:extLst>
          </p:cNvPr>
          <p:cNvSpPr txBox="1">
            <a:spLocks/>
          </p:cNvSpPr>
          <p:nvPr/>
        </p:nvSpPr>
        <p:spPr>
          <a:xfrm>
            <a:off x="1960809" y="5597577"/>
            <a:ext cx="2458720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NAVER Cloud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F0EB7890-A184-4569-A795-A13854D53097}"/>
              </a:ext>
            </a:extLst>
          </p:cNvPr>
          <p:cNvSpPr txBox="1">
            <a:spLocks/>
          </p:cNvSpPr>
          <p:nvPr/>
        </p:nvSpPr>
        <p:spPr>
          <a:xfrm>
            <a:off x="5008675" y="5636636"/>
            <a:ext cx="2458720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Dropbox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71C4F969-24BA-4BB3-AE99-2E2927D620D4}"/>
              </a:ext>
            </a:extLst>
          </p:cNvPr>
          <p:cNvSpPr txBox="1">
            <a:spLocks/>
          </p:cNvSpPr>
          <p:nvPr/>
        </p:nvSpPr>
        <p:spPr>
          <a:xfrm>
            <a:off x="7962891" y="5597577"/>
            <a:ext cx="2678853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 Drive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CA1EB17-DFBA-4A85-92B9-29C1B7FF87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563" y="1497300"/>
            <a:ext cx="2172372" cy="38743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9720D00-22C0-4997-A00E-368D1F33EC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26" y="1490453"/>
            <a:ext cx="2178219" cy="38743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3D666E4-436C-4118-B466-C49CACF058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35" y="1493221"/>
            <a:ext cx="2176663" cy="38715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FF43A86-519F-4F41-968C-CA10DC0B5407}"/>
              </a:ext>
            </a:extLst>
          </p:cNvPr>
          <p:cNvSpPr txBox="1"/>
          <p:nvPr/>
        </p:nvSpPr>
        <p:spPr>
          <a:xfrm>
            <a:off x="6310485" y="6447707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08AF871-0291-0A40-95F4-5A6220138680}"/>
              </a:ext>
            </a:extLst>
          </p:cNvPr>
          <p:cNvSpPr/>
          <p:nvPr/>
        </p:nvSpPr>
        <p:spPr>
          <a:xfrm>
            <a:off x="3631627" y="4777131"/>
            <a:ext cx="703355" cy="684569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B2A824-AC50-2B44-8CFF-0044FD717FEA}"/>
              </a:ext>
            </a:extLst>
          </p:cNvPr>
          <p:cNvSpPr/>
          <p:nvPr/>
        </p:nvSpPr>
        <p:spPr>
          <a:xfrm>
            <a:off x="5835212" y="4736285"/>
            <a:ext cx="805645" cy="810449"/>
          </a:xfrm>
          <a:prstGeom prst="ellipse">
            <a:avLst/>
          </a:prstGeom>
          <a:solidFill>
            <a:srgbClr val="EC7B7D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8359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87EBE7B1-D375-47E0-838C-44415C03DA06}"/>
              </a:ext>
            </a:extLst>
          </p:cNvPr>
          <p:cNvSpPr/>
          <p:nvPr/>
        </p:nvSpPr>
        <p:spPr>
          <a:xfrm>
            <a:off x="3890962" y="1970587"/>
            <a:ext cx="4410075" cy="2723763"/>
          </a:xfrm>
          <a:prstGeom prst="rect">
            <a:avLst/>
          </a:prstGeom>
          <a:solidFill>
            <a:schemeClr val="bg1">
              <a:alpha val="3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FFF518-8ABB-476B-BC04-89544EE89D30}"/>
              </a:ext>
            </a:extLst>
          </p:cNvPr>
          <p:cNvSpPr txBox="1"/>
          <p:nvPr/>
        </p:nvSpPr>
        <p:spPr>
          <a:xfrm>
            <a:off x="4164850" y="2499890"/>
            <a:ext cx="4048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UX Guideline</a:t>
            </a:r>
          </a:p>
          <a:p>
            <a:r>
              <a:rPr lang="en-US" altLang="ko-KR" sz="48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from Apple</a:t>
            </a:r>
            <a:endParaRPr lang="ko-KR" altLang="en-US" sz="28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EF09160-5FB9-4BF7-A013-939D6DD77C2D}"/>
              </a:ext>
            </a:extLst>
          </p:cNvPr>
          <p:cNvSpPr/>
          <p:nvPr/>
        </p:nvSpPr>
        <p:spPr>
          <a:xfrm rot="1678313">
            <a:off x="1181100" y="87630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327C55-5573-4C3E-89D3-E8D811B169A7}"/>
              </a:ext>
            </a:extLst>
          </p:cNvPr>
          <p:cNvSpPr/>
          <p:nvPr/>
        </p:nvSpPr>
        <p:spPr>
          <a:xfrm rot="21360158">
            <a:off x="2724151" y="876299"/>
            <a:ext cx="133350" cy="13335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CF3624-8BC3-4F3A-93F6-61C337CAD132}"/>
              </a:ext>
            </a:extLst>
          </p:cNvPr>
          <p:cNvSpPr/>
          <p:nvPr/>
        </p:nvSpPr>
        <p:spPr>
          <a:xfrm rot="20768248">
            <a:off x="8972550" y="1362075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57D35A0-3D02-4BCD-BDD9-D6C438642393}"/>
              </a:ext>
            </a:extLst>
          </p:cNvPr>
          <p:cNvSpPr/>
          <p:nvPr/>
        </p:nvSpPr>
        <p:spPr>
          <a:xfrm rot="1077344">
            <a:off x="10753651" y="1848997"/>
            <a:ext cx="133350" cy="13335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F910F2-83E7-4582-AF3F-DAFFDD04DA56}"/>
              </a:ext>
            </a:extLst>
          </p:cNvPr>
          <p:cNvSpPr/>
          <p:nvPr/>
        </p:nvSpPr>
        <p:spPr>
          <a:xfrm>
            <a:off x="7841454" y="469167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1FFB76-3E31-404D-8E1D-A5622B7416E2}"/>
              </a:ext>
            </a:extLst>
          </p:cNvPr>
          <p:cNvSpPr/>
          <p:nvPr/>
        </p:nvSpPr>
        <p:spPr>
          <a:xfrm rot="19778064">
            <a:off x="2307431" y="4144803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45974F-E62E-4F9D-B254-9A712C8CD273}"/>
              </a:ext>
            </a:extLst>
          </p:cNvPr>
          <p:cNvSpPr/>
          <p:nvPr/>
        </p:nvSpPr>
        <p:spPr>
          <a:xfrm>
            <a:off x="1157615" y="2973942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C752BE0-D86B-405F-A610-A2A68EDDB168}"/>
              </a:ext>
            </a:extLst>
          </p:cNvPr>
          <p:cNvSpPr/>
          <p:nvPr/>
        </p:nvSpPr>
        <p:spPr>
          <a:xfrm rot="1712411">
            <a:off x="1752600" y="5820489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7A51B9C-4C58-4629-BACA-43B3D52754A5}"/>
              </a:ext>
            </a:extLst>
          </p:cNvPr>
          <p:cNvSpPr/>
          <p:nvPr/>
        </p:nvSpPr>
        <p:spPr>
          <a:xfrm>
            <a:off x="11363324" y="4725114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0B1BF27-117A-4AD7-9AC7-834F9A661518}"/>
              </a:ext>
            </a:extLst>
          </p:cNvPr>
          <p:cNvSpPr/>
          <p:nvPr/>
        </p:nvSpPr>
        <p:spPr>
          <a:xfrm rot="1998003">
            <a:off x="10086974" y="573006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93B6488-6484-4B26-B667-91CBB3C7B0F0}"/>
              </a:ext>
            </a:extLst>
          </p:cNvPr>
          <p:cNvSpPr/>
          <p:nvPr/>
        </p:nvSpPr>
        <p:spPr>
          <a:xfrm rot="751587">
            <a:off x="9784554" y="3599737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4860BF-B7EF-4939-9DDA-1EBF9B8411DD}"/>
              </a:ext>
            </a:extLst>
          </p:cNvPr>
          <p:cNvSpPr/>
          <p:nvPr/>
        </p:nvSpPr>
        <p:spPr>
          <a:xfrm rot="20605526">
            <a:off x="7841454" y="6124932"/>
            <a:ext cx="133350" cy="133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64234-DD93-4D98-A829-11F07020FEAB}"/>
              </a:ext>
            </a:extLst>
          </p:cNvPr>
          <p:cNvSpPr/>
          <p:nvPr/>
        </p:nvSpPr>
        <p:spPr>
          <a:xfrm rot="628814">
            <a:off x="2489092" y="2076570"/>
            <a:ext cx="133350" cy="1333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4C6EC5-5DD8-43E2-BD79-74F84089BD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507" y="3407938"/>
            <a:ext cx="516947" cy="51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02052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68FDF"/>
            </a:gs>
            <a:gs pos="73000">
              <a:srgbClr val="91D1BE"/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A972E-F426-4E34-98DC-7A6AB35825F7}"/>
              </a:ext>
            </a:extLst>
          </p:cNvPr>
          <p:cNvSpPr txBox="1"/>
          <p:nvPr/>
        </p:nvSpPr>
        <p:spPr>
          <a:xfrm>
            <a:off x="355383" y="164734"/>
            <a:ext cx="393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Guidelines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35ACFC-33FA-4E9D-AFBD-D76D0445E570}"/>
              </a:ext>
            </a:extLst>
          </p:cNvPr>
          <p:cNvCxnSpPr>
            <a:cxnSpLocks/>
          </p:cNvCxnSpPr>
          <p:nvPr/>
        </p:nvCxnSpPr>
        <p:spPr>
          <a:xfrm>
            <a:off x="3080551" y="518678"/>
            <a:ext cx="86912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E04656-BE09-4750-9169-7839ACF21950}"/>
              </a:ext>
            </a:extLst>
          </p:cNvPr>
          <p:cNvCxnSpPr/>
          <p:nvPr/>
        </p:nvCxnSpPr>
        <p:spPr>
          <a:xfrm>
            <a:off x="156567" y="5862962"/>
            <a:ext cx="807868" cy="8231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724AE1-4822-4B10-BAA4-039568F3D769}"/>
              </a:ext>
            </a:extLst>
          </p:cNvPr>
          <p:cNvCxnSpPr>
            <a:cxnSpLocks/>
          </p:cNvCxnSpPr>
          <p:nvPr/>
        </p:nvCxnSpPr>
        <p:spPr>
          <a:xfrm flipV="1">
            <a:off x="11265763" y="5974672"/>
            <a:ext cx="769670" cy="7901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B89C21-1C95-4EB0-8918-06393B812452}"/>
              </a:ext>
            </a:extLst>
          </p:cNvPr>
          <p:cNvSpPr txBox="1"/>
          <p:nvPr/>
        </p:nvSpPr>
        <p:spPr>
          <a:xfrm>
            <a:off x="417528" y="872620"/>
            <a:ext cx="123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Clarity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E34AB4-4A87-4FFE-B72F-A570D98732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02" y="1966144"/>
            <a:ext cx="3293042" cy="513222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37809ED1-9A6E-4BBC-862D-2FFB00A0D5E4}"/>
              </a:ext>
            </a:extLst>
          </p:cNvPr>
          <p:cNvSpPr txBox="1">
            <a:spLocks/>
          </p:cNvSpPr>
          <p:nvPr/>
        </p:nvSpPr>
        <p:spPr>
          <a:xfrm>
            <a:off x="1130063" y="2558668"/>
            <a:ext cx="2458720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NAVER Cloud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5DF844-98C4-439A-8BB9-F9234CD1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0314" y="1966144"/>
            <a:ext cx="3293043" cy="513222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58590767-A43C-4E56-A38A-69968AAF6080}"/>
              </a:ext>
            </a:extLst>
          </p:cNvPr>
          <p:cNvSpPr txBox="1">
            <a:spLocks/>
          </p:cNvSpPr>
          <p:nvPr/>
        </p:nvSpPr>
        <p:spPr>
          <a:xfrm>
            <a:off x="4958286" y="2558668"/>
            <a:ext cx="2458720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DropBox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63818D-AC26-4838-B6D9-6DEFC7E648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7727" y="1966144"/>
            <a:ext cx="3293043" cy="513220"/>
          </a:xfrm>
          <a:prstGeom prst="rect">
            <a:avLst/>
          </a:prstGeom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82138130-B604-4A19-AA12-20C60DCFBA9D}"/>
              </a:ext>
            </a:extLst>
          </p:cNvPr>
          <p:cNvSpPr txBox="1">
            <a:spLocks/>
          </p:cNvSpPr>
          <p:nvPr/>
        </p:nvSpPr>
        <p:spPr>
          <a:xfrm>
            <a:off x="8474821" y="2558668"/>
            <a:ext cx="2678853" cy="528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 Drive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774633-2275-4A9C-8E11-1A5351D703DB}"/>
              </a:ext>
            </a:extLst>
          </p:cNvPr>
          <p:cNvSpPr txBox="1"/>
          <p:nvPr/>
        </p:nvSpPr>
        <p:spPr>
          <a:xfrm>
            <a:off x="6038342" y="64477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8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B70C160-5012-404E-B616-83C906D66682}"/>
              </a:ext>
            </a:extLst>
          </p:cNvPr>
          <p:cNvSpPr/>
          <p:nvPr/>
        </p:nvSpPr>
        <p:spPr>
          <a:xfrm>
            <a:off x="2451377" y="3429000"/>
            <a:ext cx="7467600" cy="2002969"/>
          </a:xfrm>
          <a:prstGeom prst="roundRect">
            <a:avLst>
              <a:gd name="adj" fmla="val 9398"/>
            </a:avLst>
          </a:prstGeom>
          <a:solidFill>
            <a:schemeClr val="bg1">
              <a:alpha val="51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Use a  </a:t>
            </a:r>
            <a:r>
              <a:rPr lang="en-US" altLang="ko-KR" sz="2800" b="1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well-readable font  </a:t>
            </a:r>
            <a:r>
              <a:rPr lang="en-US" altLang="ko-KR" sz="28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and 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easy-to-understand icon</a:t>
            </a:r>
            <a:r>
              <a:rPr lang="en-US" altLang="ko-KR" sz="28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AB26A3-5C41-4733-B405-359D0CF7ABC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654" y="3800031"/>
            <a:ext cx="472546" cy="472546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8CDB390-A3D2-47D3-AA84-1F583E7CA6CC}"/>
              </a:ext>
            </a:extLst>
          </p:cNvPr>
          <p:cNvSpPr/>
          <p:nvPr/>
        </p:nvSpPr>
        <p:spPr>
          <a:xfrm>
            <a:off x="2451377" y="3429000"/>
            <a:ext cx="7467600" cy="2002969"/>
          </a:xfrm>
          <a:prstGeom prst="roundRect">
            <a:avLst>
              <a:gd name="adj" fmla="val 9398"/>
            </a:avLst>
          </a:prstGeom>
          <a:solidFill>
            <a:schemeClr val="bg1">
              <a:alpha val="51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Use a </a:t>
            </a:r>
            <a:r>
              <a:rPr lang="en-US" altLang="ko-KR" sz="2800" b="1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concise</a:t>
            </a:r>
            <a:r>
              <a:rPr lang="en-US" altLang="ko-KR" sz="28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and </a:t>
            </a:r>
            <a:r>
              <a:rPr lang="en-US" altLang="ko-KR" sz="2800" b="1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easy layout</a:t>
            </a:r>
            <a:r>
              <a:rPr lang="en-US" altLang="ko-KR" sz="28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endParaRPr lang="ko-KR" altLang="en-US" sz="4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6EF369-9A65-465B-97E1-B44175B6C8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654" y="3800031"/>
            <a:ext cx="472546" cy="4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1457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407</Words>
  <Application>Microsoft Office PowerPoint</Application>
  <PresentationFormat>와이드스크린</PresentationFormat>
  <Paragraphs>107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아리따-돋움(TTF)-Bold</vt:lpstr>
      <vt:lpstr>맑은 고딕</vt:lpstr>
      <vt:lpstr>배달의민족 주아</vt:lpstr>
      <vt:lpstr>Arial</vt:lpstr>
      <vt:lpstr>나눔바른고딕</vt:lpstr>
      <vt:lpstr>아리따-돋움(TTF)-Medium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예지</dc:creator>
  <cp:lastModifiedBy>이 예지</cp:lastModifiedBy>
  <cp:revision>105</cp:revision>
  <dcterms:created xsi:type="dcterms:W3CDTF">2018-10-10T13:14:27Z</dcterms:created>
  <dcterms:modified xsi:type="dcterms:W3CDTF">2018-10-12T05:13:32Z</dcterms:modified>
</cp:coreProperties>
</file>